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 bookmarkIdSeed="2">
  <p:sldMasterIdLst>
    <p:sldMasterId id="2147483648" r:id="rId1"/>
  </p:sldMasterIdLst>
  <p:notesMasterIdLst>
    <p:notesMasterId r:id="rId25"/>
  </p:notesMasterIdLst>
  <p:sldIdLst>
    <p:sldId id="256" r:id="rId2"/>
    <p:sldId id="269" r:id="rId3"/>
    <p:sldId id="270" r:id="rId4"/>
    <p:sldId id="271" r:id="rId5"/>
    <p:sldId id="272" r:id="rId6"/>
    <p:sldId id="266" r:id="rId7"/>
    <p:sldId id="259" r:id="rId8"/>
    <p:sldId id="279" r:id="rId9"/>
    <p:sldId id="277" r:id="rId10"/>
    <p:sldId id="260" r:id="rId11"/>
    <p:sldId id="262" r:id="rId12"/>
    <p:sldId id="278" r:id="rId13"/>
    <p:sldId id="263" r:id="rId14"/>
    <p:sldId id="267" r:id="rId15"/>
    <p:sldId id="274" r:id="rId16"/>
    <p:sldId id="287" r:id="rId17"/>
    <p:sldId id="288" r:id="rId18"/>
    <p:sldId id="280" r:id="rId19"/>
    <p:sldId id="281" r:id="rId20"/>
    <p:sldId id="282" r:id="rId21"/>
    <p:sldId id="284" r:id="rId22"/>
    <p:sldId id="283" r:id="rId23"/>
    <p:sldId id="285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6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userId="86dfd08d096d2d59" providerId="LiveId" clId="{E3AB7744-4998-4CA5-B250-0D257BEF94E5}"/>
    <pc:docChg chg="custSel addSld delSld modSld sldOrd">
      <pc:chgData name="" userId="86dfd08d096d2d59" providerId="LiveId" clId="{E3AB7744-4998-4CA5-B250-0D257BEF94E5}" dt="2017-08-17T02:06:41.323" v="104" actId="2696"/>
      <pc:docMkLst>
        <pc:docMk/>
      </pc:docMkLst>
      <pc:sldChg chg="modSp">
        <pc:chgData name="" userId="86dfd08d096d2d59" providerId="LiveId" clId="{E3AB7744-4998-4CA5-B250-0D257BEF94E5}" dt="2017-08-17T01:34:45.031" v="58" actId="1076"/>
        <pc:sldMkLst>
          <pc:docMk/>
          <pc:sldMk cId="3417813045" sldId="259"/>
        </pc:sldMkLst>
        <pc:spChg chg="mod">
          <ac:chgData name="" userId="86dfd08d096d2d59" providerId="LiveId" clId="{E3AB7744-4998-4CA5-B250-0D257BEF94E5}" dt="2017-08-17T01:34:32.993" v="57" actId="20577"/>
          <ac:spMkLst>
            <pc:docMk/>
            <pc:sldMk cId="3417813045" sldId="259"/>
            <ac:spMk id="8" creationId="{00000000-0000-0000-0000-000000000000}"/>
          </ac:spMkLst>
        </pc:spChg>
        <pc:picChg chg="mod">
          <ac:chgData name="" userId="86dfd08d096d2d59" providerId="LiveId" clId="{E3AB7744-4998-4CA5-B250-0D257BEF94E5}" dt="2017-08-17T01:34:45.031" v="58" actId="1076"/>
          <ac:picMkLst>
            <pc:docMk/>
            <pc:sldMk cId="3417813045" sldId="259"/>
            <ac:picMk id="4" creationId="{00000000-0000-0000-0000-000000000000}"/>
          </ac:picMkLst>
        </pc:picChg>
      </pc:sldChg>
      <pc:sldChg chg="delSp">
        <pc:chgData name="" userId="86dfd08d096d2d59" providerId="LiveId" clId="{E3AB7744-4998-4CA5-B250-0D257BEF94E5}" dt="2017-08-17T01:38:58.510" v="59" actId="478"/>
        <pc:sldMkLst>
          <pc:docMk/>
          <pc:sldMk cId="756750018" sldId="263"/>
        </pc:sldMkLst>
        <pc:spChg chg="del">
          <ac:chgData name="" userId="86dfd08d096d2d59" providerId="LiveId" clId="{E3AB7744-4998-4CA5-B250-0D257BEF94E5}" dt="2017-08-17T01:38:58.510" v="59" actId="478"/>
          <ac:spMkLst>
            <pc:docMk/>
            <pc:sldMk cId="756750018" sldId="263"/>
            <ac:spMk id="15" creationId="{00000000-0000-0000-0000-000000000000}"/>
          </ac:spMkLst>
        </pc:spChg>
      </pc:sldChg>
      <pc:sldChg chg="modSp">
        <pc:chgData name="" userId="86dfd08d096d2d59" providerId="LiveId" clId="{E3AB7744-4998-4CA5-B250-0D257BEF94E5}" dt="2017-08-17T00:59:10.864" v="24" actId="1076"/>
        <pc:sldMkLst>
          <pc:docMk/>
          <pc:sldMk cId="722017428" sldId="266"/>
        </pc:sldMkLst>
        <pc:spChg chg="mod">
          <ac:chgData name="" userId="86dfd08d096d2d59" providerId="LiveId" clId="{E3AB7744-4998-4CA5-B250-0D257BEF94E5}" dt="2017-08-17T00:59:10.864" v="24" actId="1076"/>
          <ac:spMkLst>
            <pc:docMk/>
            <pc:sldMk cId="722017428" sldId="266"/>
            <ac:spMk id="6" creationId="{00000000-0000-0000-0000-000000000000}"/>
          </ac:spMkLst>
        </pc:spChg>
      </pc:sldChg>
      <pc:sldChg chg="delSp modSp">
        <pc:chgData name="" userId="86dfd08d096d2d59" providerId="LiveId" clId="{E3AB7744-4998-4CA5-B250-0D257BEF94E5}" dt="2017-08-17T01:01:14.204" v="26" actId="14100"/>
        <pc:sldMkLst>
          <pc:docMk/>
          <pc:sldMk cId="3020621527" sldId="267"/>
        </pc:sldMkLst>
        <pc:spChg chg="del">
          <ac:chgData name="" userId="86dfd08d096d2d59" providerId="LiveId" clId="{E3AB7744-4998-4CA5-B250-0D257BEF94E5}" dt="2017-08-17T01:01:10.445" v="25" actId="478"/>
          <ac:spMkLst>
            <pc:docMk/>
            <pc:sldMk cId="3020621527" sldId="267"/>
            <ac:spMk id="2" creationId="{00000000-0000-0000-0000-000000000000}"/>
          </ac:spMkLst>
        </pc:spChg>
        <pc:spChg chg="mod">
          <ac:chgData name="" userId="86dfd08d096d2d59" providerId="LiveId" clId="{E3AB7744-4998-4CA5-B250-0D257BEF94E5}" dt="2017-08-17T01:01:14.204" v="26" actId="14100"/>
          <ac:spMkLst>
            <pc:docMk/>
            <pc:sldMk cId="3020621527" sldId="267"/>
            <ac:spMk id="4" creationId="{00000000-0000-0000-0000-000000000000}"/>
          </ac:spMkLst>
        </pc:spChg>
      </pc:sldChg>
      <pc:sldChg chg="modSp">
        <pc:chgData name="" userId="86dfd08d096d2d59" providerId="LiveId" clId="{E3AB7744-4998-4CA5-B250-0D257BEF94E5}" dt="2017-08-17T01:40:46.695" v="64"/>
        <pc:sldMkLst>
          <pc:docMk/>
          <pc:sldMk cId="2408547264" sldId="274"/>
        </pc:sldMkLst>
        <pc:picChg chg="mod">
          <ac:chgData name="" userId="86dfd08d096d2d59" providerId="LiveId" clId="{E3AB7744-4998-4CA5-B250-0D257BEF94E5}" dt="2017-08-17T01:40:20.733" v="62"/>
          <ac:picMkLst>
            <pc:docMk/>
            <pc:sldMk cId="2408547264" sldId="274"/>
            <ac:picMk id="2085" creationId="{00000000-0000-0000-0000-000000000000}"/>
          </ac:picMkLst>
        </pc:picChg>
        <pc:picChg chg="mod">
          <ac:chgData name="" userId="86dfd08d096d2d59" providerId="LiveId" clId="{E3AB7744-4998-4CA5-B250-0D257BEF94E5}" dt="2017-08-17T01:40:46.695" v="64"/>
          <ac:picMkLst>
            <pc:docMk/>
            <pc:sldMk cId="2408547264" sldId="274"/>
            <ac:picMk id="2088" creationId="{00000000-0000-0000-0000-000000000000}"/>
          </ac:picMkLst>
        </pc:picChg>
        <pc:picChg chg="mod">
          <ac:chgData name="" userId="86dfd08d096d2d59" providerId="LiveId" clId="{E3AB7744-4998-4CA5-B250-0D257BEF94E5}" dt="2017-08-17T01:40:34.471" v="63"/>
          <ac:picMkLst>
            <pc:docMk/>
            <pc:sldMk cId="2408547264" sldId="274"/>
            <ac:picMk id="2089" creationId="{00000000-0000-0000-0000-000000000000}"/>
          </ac:picMkLst>
        </pc:picChg>
        <pc:picChg chg="mod">
          <ac:chgData name="" userId="86dfd08d096d2d59" providerId="LiveId" clId="{E3AB7744-4998-4CA5-B250-0D257BEF94E5}" dt="2017-08-17T01:40:08.913" v="61"/>
          <ac:picMkLst>
            <pc:docMk/>
            <pc:sldMk cId="2408547264" sldId="274"/>
            <ac:picMk id="2090" creationId="{00000000-0000-0000-0000-000000000000}"/>
          </ac:picMkLst>
        </pc:picChg>
        <pc:picChg chg="mod">
          <ac:chgData name="" userId="86dfd08d096d2d59" providerId="LiveId" clId="{E3AB7744-4998-4CA5-B250-0D257BEF94E5}" dt="2017-08-17T01:39:49.414" v="60"/>
          <ac:picMkLst>
            <pc:docMk/>
            <pc:sldMk cId="2408547264" sldId="274"/>
            <ac:picMk id="2091" creationId="{00000000-0000-0000-0000-000000000000}"/>
          </ac:picMkLst>
        </pc:picChg>
      </pc:sldChg>
      <pc:sldChg chg="addSp modSp add">
        <pc:chgData name="" userId="86dfd08d096d2d59" providerId="LiveId" clId="{E3AB7744-4998-4CA5-B250-0D257BEF94E5}" dt="2017-08-17T02:05:15.825" v="98" actId="14100"/>
        <pc:sldMkLst>
          <pc:docMk/>
          <pc:sldMk cId="2330971360" sldId="280"/>
        </pc:sldMkLst>
        <pc:picChg chg="add mod">
          <ac:chgData name="" userId="86dfd08d096d2d59" providerId="LiveId" clId="{E3AB7744-4998-4CA5-B250-0D257BEF94E5}" dt="2017-08-17T02:05:15.825" v="98" actId="14100"/>
          <ac:picMkLst>
            <pc:docMk/>
            <pc:sldMk cId="2330971360" sldId="280"/>
            <ac:picMk id="4" creationId="{F54612A7-6800-4A18-A1B4-5E4D4FF3D70A}"/>
          </ac:picMkLst>
        </pc:picChg>
      </pc:sldChg>
      <pc:sldChg chg="addSp modSp add">
        <pc:chgData name="" userId="86dfd08d096d2d59" providerId="LiveId" clId="{E3AB7744-4998-4CA5-B250-0D257BEF94E5}" dt="2017-08-17T01:58:54.671" v="69" actId="14100"/>
        <pc:sldMkLst>
          <pc:docMk/>
          <pc:sldMk cId="2474774870" sldId="281"/>
        </pc:sldMkLst>
        <pc:picChg chg="add mod">
          <ac:chgData name="" userId="86dfd08d096d2d59" providerId="LiveId" clId="{E3AB7744-4998-4CA5-B250-0D257BEF94E5}" dt="2017-08-17T01:58:54.671" v="69" actId="14100"/>
          <ac:picMkLst>
            <pc:docMk/>
            <pc:sldMk cId="2474774870" sldId="281"/>
            <ac:picMk id="4" creationId="{E1F3CCF9-E8C7-496A-A908-3DD53633939A}"/>
          </ac:picMkLst>
        </pc:picChg>
      </pc:sldChg>
      <pc:sldChg chg="addSp modSp add">
        <pc:chgData name="" userId="86dfd08d096d2d59" providerId="LiveId" clId="{E3AB7744-4998-4CA5-B250-0D257BEF94E5}" dt="2017-08-17T02:00:16.263" v="73" actId="14100"/>
        <pc:sldMkLst>
          <pc:docMk/>
          <pc:sldMk cId="1625634949" sldId="282"/>
        </pc:sldMkLst>
        <pc:picChg chg="add mod">
          <ac:chgData name="" userId="86dfd08d096d2d59" providerId="LiveId" clId="{E3AB7744-4998-4CA5-B250-0D257BEF94E5}" dt="2017-08-17T02:00:16.263" v="73" actId="14100"/>
          <ac:picMkLst>
            <pc:docMk/>
            <pc:sldMk cId="1625634949" sldId="282"/>
            <ac:picMk id="4" creationId="{E845F7F7-2124-4727-9B0F-F73A68F0FA44}"/>
          </ac:picMkLst>
        </pc:picChg>
      </pc:sldChg>
      <pc:sldChg chg="addSp modSp add">
        <pc:chgData name="" userId="86dfd08d096d2d59" providerId="LiveId" clId="{E3AB7744-4998-4CA5-B250-0D257BEF94E5}" dt="2017-08-17T02:02:19.231" v="88" actId="14100"/>
        <pc:sldMkLst>
          <pc:docMk/>
          <pc:sldMk cId="150288064" sldId="283"/>
        </pc:sldMkLst>
        <pc:picChg chg="add mod">
          <ac:chgData name="" userId="86dfd08d096d2d59" providerId="LiveId" clId="{E3AB7744-4998-4CA5-B250-0D257BEF94E5}" dt="2017-08-17T02:02:19.231" v="88" actId="14100"/>
          <ac:picMkLst>
            <pc:docMk/>
            <pc:sldMk cId="150288064" sldId="283"/>
            <ac:picMk id="4" creationId="{3F1FDDC2-A542-4ADF-8DF4-473D3541A04B}"/>
          </ac:picMkLst>
        </pc:picChg>
      </pc:sldChg>
      <pc:sldChg chg="addSp modSp add ord">
        <pc:chgData name="" userId="86dfd08d096d2d59" providerId="LiveId" clId="{E3AB7744-4998-4CA5-B250-0D257BEF94E5}" dt="2017-08-17T02:06:34.810" v="103"/>
        <pc:sldMkLst>
          <pc:docMk/>
          <pc:sldMk cId="3888994854" sldId="284"/>
        </pc:sldMkLst>
        <pc:picChg chg="add mod">
          <ac:chgData name="" userId="86dfd08d096d2d59" providerId="LiveId" clId="{E3AB7744-4998-4CA5-B250-0D257BEF94E5}" dt="2017-08-17T02:00:49.264" v="78" actId="14100"/>
          <ac:picMkLst>
            <pc:docMk/>
            <pc:sldMk cId="3888994854" sldId="284"/>
            <ac:picMk id="4" creationId="{C168724F-BC04-498D-B370-CB4007280B10}"/>
          </ac:picMkLst>
        </pc:picChg>
      </pc:sldChg>
      <pc:sldChg chg="addSp modSp add">
        <pc:chgData name="" userId="86dfd08d096d2d59" providerId="LiveId" clId="{E3AB7744-4998-4CA5-B250-0D257BEF94E5}" dt="2017-08-17T02:01:40.145" v="84" actId="1076"/>
        <pc:sldMkLst>
          <pc:docMk/>
          <pc:sldMk cId="967725889" sldId="285"/>
        </pc:sldMkLst>
        <pc:picChg chg="add mod">
          <ac:chgData name="" userId="86dfd08d096d2d59" providerId="LiveId" clId="{E3AB7744-4998-4CA5-B250-0D257BEF94E5}" dt="2017-08-17T02:01:40.145" v="84" actId="1076"/>
          <ac:picMkLst>
            <pc:docMk/>
            <pc:sldMk cId="967725889" sldId="285"/>
            <ac:picMk id="4" creationId="{ACDB1342-3753-4EE7-9EDF-89BC104571DF}"/>
          </ac:picMkLst>
        </pc:picChg>
      </pc:sldChg>
      <pc:sldChg chg="add del">
        <pc:chgData name="" userId="86dfd08d096d2d59" providerId="LiveId" clId="{E3AB7744-4998-4CA5-B250-0D257BEF94E5}" dt="2017-08-17T02:06:41.323" v="104" actId="2696"/>
        <pc:sldMkLst>
          <pc:docMk/>
          <pc:sldMk cId="3343885019" sldId="286"/>
        </pc:sldMkLst>
      </pc:sldChg>
      <pc:sldChg chg="addSp add ord">
        <pc:chgData name="" userId="86dfd08d096d2d59" providerId="LiveId" clId="{E3AB7744-4998-4CA5-B250-0D257BEF94E5}" dt="2017-08-17T02:06:11.931" v="102"/>
        <pc:sldMkLst>
          <pc:docMk/>
          <pc:sldMk cId="4070134369" sldId="287"/>
        </pc:sldMkLst>
        <pc:picChg chg="add">
          <ac:chgData name="" userId="86dfd08d096d2d59" providerId="LiveId" clId="{E3AB7744-4998-4CA5-B250-0D257BEF94E5}" dt="2017-08-17T02:06:11.931" v="102"/>
          <ac:picMkLst>
            <pc:docMk/>
            <pc:sldMk cId="4070134369" sldId="287"/>
            <ac:picMk id="4" creationId="{DA847500-7CAA-4A3A-9B61-2327BD177878}"/>
          </ac:picMkLst>
        </pc:picChg>
      </pc:sldChg>
      <pc:sldChg chg="addSp add ord">
        <pc:chgData name="" userId="86dfd08d096d2d59" providerId="LiveId" clId="{E3AB7744-4998-4CA5-B250-0D257BEF94E5}" dt="2017-08-17T02:05:21.399" v="99"/>
        <pc:sldMkLst>
          <pc:docMk/>
          <pc:sldMk cId="1719060286" sldId="288"/>
        </pc:sldMkLst>
        <pc:picChg chg="add">
          <ac:chgData name="" userId="86dfd08d096d2d59" providerId="LiveId" clId="{E3AB7744-4998-4CA5-B250-0D257BEF94E5}" dt="2017-08-17T02:03:10.368" v="91"/>
          <ac:picMkLst>
            <pc:docMk/>
            <pc:sldMk cId="1719060286" sldId="288"/>
            <ac:picMk id="4" creationId="{7AF2636E-7CD1-4B33-9611-D6597D3B6E7A}"/>
          </ac:picMkLst>
        </pc:picChg>
      </pc:sldChg>
      <pc:sldChg chg="addSp delSp modSp add del">
        <pc:chgData name="" userId="86dfd08d096d2d59" providerId="LiveId" clId="{E3AB7744-4998-4CA5-B250-0D257BEF94E5}" dt="2017-08-17T02:05:36.626" v="101" actId="2696"/>
        <pc:sldMkLst>
          <pc:docMk/>
          <pc:sldMk cId="638906031" sldId="289"/>
        </pc:sldMkLst>
        <pc:picChg chg="add del mod">
          <ac:chgData name="" userId="86dfd08d096d2d59" providerId="LiveId" clId="{E3AB7744-4998-4CA5-B250-0D257BEF94E5}" dt="2017-08-17T02:04:57.686" v="96" actId="478"/>
          <ac:picMkLst>
            <pc:docMk/>
            <pc:sldMk cId="638906031" sldId="289"/>
            <ac:picMk id="4" creationId="{65807C27-3BB9-485E-B895-8D13239E962D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195F190-DD74-41DF-9551-CE7A738383E4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DCA8F91D-59F5-44D6-BAC5-2EA160A53224}">
      <dgm:prSet phldrT="[Texto]"/>
      <dgm:spPr/>
      <dgm:t>
        <a:bodyPr/>
        <a:lstStyle/>
        <a:p>
          <a:r>
            <a:rPr lang="es-ES" dirty="0"/>
            <a:t>Gerencia</a:t>
          </a:r>
        </a:p>
      </dgm:t>
    </dgm:pt>
    <dgm:pt modelId="{B41B92C2-577D-45C4-AFAB-74106061B03F}" type="parTrans" cxnId="{873C0E71-5153-40DC-8810-2F055500B564}">
      <dgm:prSet/>
      <dgm:spPr/>
      <dgm:t>
        <a:bodyPr/>
        <a:lstStyle/>
        <a:p>
          <a:endParaRPr lang="es-ES"/>
        </a:p>
      </dgm:t>
    </dgm:pt>
    <dgm:pt modelId="{9E10B99E-D104-4509-885B-2083821FDC15}" type="sibTrans" cxnId="{873C0E71-5153-40DC-8810-2F055500B564}">
      <dgm:prSet/>
      <dgm:spPr/>
      <dgm:t>
        <a:bodyPr/>
        <a:lstStyle/>
        <a:p>
          <a:endParaRPr lang="es-ES"/>
        </a:p>
      </dgm:t>
    </dgm:pt>
    <dgm:pt modelId="{DBEFF385-2DE1-4010-94AF-46DD3EDCD848}" type="asst">
      <dgm:prSet phldrT="[Texto]"/>
      <dgm:spPr/>
      <dgm:t>
        <a:bodyPr/>
        <a:lstStyle/>
        <a:p>
          <a:r>
            <a:rPr lang="es-ES" dirty="0"/>
            <a:t>Administración</a:t>
          </a:r>
        </a:p>
      </dgm:t>
    </dgm:pt>
    <dgm:pt modelId="{A3659BF5-E002-4D1D-8DBC-E2A6DF948CBA}" type="parTrans" cxnId="{9107B3BD-87B3-4C4E-92DD-ECC4DE5E823E}">
      <dgm:prSet/>
      <dgm:spPr/>
      <dgm:t>
        <a:bodyPr/>
        <a:lstStyle/>
        <a:p>
          <a:endParaRPr lang="es-ES"/>
        </a:p>
      </dgm:t>
    </dgm:pt>
    <dgm:pt modelId="{C64E2475-5505-4CE6-8776-D47C46B251EE}" type="sibTrans" cxnId="{9107B3BD-87B3-4C4E-92DD-ECC4DE5E823E}">
      <dgm:prSet/>
      <dgm:spPr/>
      <dgm:t>
        <a:bodyPr/>
        <a:lstStyle/>
        <a:p>
          <a:endParaRPr lang="es-ES"/>
        </a:p>
      </dgm:t>
    </dgm:pt>
    <dgm:pt modelId="{FA63A719-67B6-438D-A2CE-D33EAFB8D55D}">
      <dgm:prSet phldrT="[Texto]"/>
      <dgm:spPr/>
      <dgm:t>
        <a:bodyPr/>
        <a:lstStyle/>
        <a:p>
          <a:r>
            <a:rPr lang="es-ES" dirty="0"/>
            <a:t>Ventas 1</a:t>
          </a:r>
        </a:p>
      </dgm:t>
    </dgm:pt>
    <dgm:pt modelId="{74CA48A4-50E6-444E-826E-5C1B0AADE753}" type="parTrans" cxnId="{6893FF77-A19F-4D01-994D-35A3CD0E3875}">
      <dgm:prSet/>
      <dgm:spPr/>
      <dgm:t>
        <a:bodyPr/>
        <a:lstStyle/>
        <a:p>
          <a:endParaRPr lang="es-ES"/>
        </a:p>
      </dgm:t>
    </dgm:pt>
    <dgm:pt modelId="{723262E9-A752-4094-81B5-5031D36D620B}" type="sibTrans" cxnId="{6893FF77-A19F-4D01-994D-35A3CD0E3875}">
      <dgm:prSet/>
      <dgm:spPr/>
      <dgm:t>
        <a:bodyPr/>
        <a:lstStyle/>
        <a:p>
          <a:endParaRPr lang="es-ES"/>
        </a:p>
      </dgm:t>
    </dgm:pt>
    <dgm:pt modelId="{3DE60C1D-C024-4451-8E06-38E3E225AEF7}">
      <dgm:prSet phldrT="[Texto]"/>
      <dgm:spPr/>
      <dgm:t>
        <a:bodyPr/>
        <a:lstStyle/>
        <a:p>
          <a:r>
            <a:rPr lang="es-ES" dirty="0"/>
            <a:t>Ventas 2</a:t>
          </a:r>
        </a:p>
      </dgm:t>
    </dgm:pt>
    <dgm:pt modelId="{2923BB17-D72E-4D35-A54A-0D951D9819B7}" type="parTrans" cxnId="{919DDC54-4283-4272-89B7-57AA5E8D7B29}">
      <dgm:prSet/>
      <dgm:spPr/>
      <dgm:t>
        <a:bodyPr/>
        <a:lstStyle/>
        <a:p>
          <a:endParaRPr lang="es-ES"/>
        </a:p>
      </dgm:t>
    </dgm:pt>
    <dgm:pt modelId="{B1E27305-F3DA-4C38-866D-63581BE47042}" type="sibTrans" cxnId="{919DDC54-4283-4272-89B7-57AA5E8D7B29}">
      <dgm:prSet/>
      <dgm:spPr/>
      <dgm:t>
        <a:bodyPr/>
        <a:lstStyle/>
        <a:p>
          <a:endParaRPr lang="es-ES"/>
        </a:p>
      </dgm:t>
    </dgm:pt>
    <dgm:pt modelId="{B1064C0B-5452-46FC-9ED4-BC933A082204}" type="pres">
      <dgm:prSet presAssocID="{E195F190-DD74-41DF-9551-CE7A738383E4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9C843988-27F5-474D-B25A-D81CCCA2B750}" type="pres">
      <dgm:prSet presAssocID="{DCA8F91D-59F5-44D6-BAC5-2EA160A53224}" presName="hierRoot1" presStyleCnt="0">
        <dgm:presLayoutVars>
          <dgm:hierBranch val="init"/>
        </dgm:presLayoutVars>
      </dgm:prSet>
      <dgm:spPr/>
    </dgm:pt>
    <dgm:pt modelId="{40A6D27D-913D-406C-9A0A-6F8D10D96737}" type="pres">
      <dgm:prSet presAssocID="{DCA8F91D-59F5-44D6-BAC5-2EA160A53224}" presName="rootComposite1" presStyleCnt="0"/>
      <dgm:spPr/>
    </dgm:pt>
    <dgm:pt modelId="{C9584414-5D96-4308-9460-653CFB217E97}" type="pres">
      <dgm:prSet presAssocID="{DCA8F91D-59F5-44D6-BAC5-2EA160A53224}" presName="rootText1" presStyleLbl="node0" presStyleIdx="0" presStyleCnt="1" custScaleX="180916" custLinFactNeighborY="-64235">
        <dgm:presLayoutVars>
          <dgm:chPref val="3"/>
        </dgm:presLayoutVars>
      </dgm:prSet>
      <dgm:spPr/>
    </dgm:pt>
    <dgm:pt modelId="{8B96686D-5C2F-4EF8-91F8-972B69D5A161}" type="pres">
      <dgm:prSet presAssocID="{DCA8F91D-59F5-44D6-BAC5-2EA160A53224}" presName="rootConnector1" presStyleLbl="node1" presStyleIdx="0" presStyleCnt="0"/>
      <dgm:spPr/>
    </dgm:pt>
    <dgm:pt modelId="{6858E05B-472E-4107-90FB-EEF50D0F316C}" type="pres">
      <dgm:prSet presAssocID="{DCA8F91D-59F5-44D6-BAC5-2EA160A53224}" presName="hierChild2" presStyleCnt="0"/>
      <dgm:spPr/>
    </dgm:pt>
    <dgm:pt modelId="{CA28A3A7-2AB2-4003-B10B-A1D79BF32CDD}" type="pres">
      <dgm:prSet presAssocID="{74CA48A4-50E6-444E-826E-5C1B0AADE753}" presName="Name37" presStyleLbl="parChTrans1D2" presStyleIdx="0" presStyleCnt="3"/>
      <dgm:spPr/>
    </dgm:pt>
    <dgm:pt modelId="{9EE4ABE8-0846-4EED-ADD0-B94FF52AB98A}" type="pres">
      <dgm:prSet presAssocID="{FA63A719-67B6-438D-A2CE-D33EAFB8D55D}" presName="hierRoot2" presStyleCnt="0">
        <dgm:presLayoutVars>
          <dgm:hierBranch val="init"/>
        </dgm:presLayoutVars>
      </dgm:prSet>
      <dgm:spPr/>
    </dgm:pt>
    <dgm:pt modelId="{85BB6664-55A7-4608-8DF3-148FC6312615}" type="pres">
      <dgm:prSet presAssocID="{FA63A719-67B6-438D-A2CE-D33EAFB8D55D}" presName="rootComposite" presStyleCnt="0"/>
      <dgm:spPr/>
    </dgm:pt>
    <dgm:pt modelId="{5D0EA868-8F26-45B0-A730-2615C610412A}" type="pres">
      <dgm:prSet presAssocID="{FA63A719-67B6-438D-A2CE-D33EAFB8D55D}" presName="rootText" presStyleLbl="node2" presStyleIdx="0" presStyleCnt="2" custLinFactY="11402" custLinFactNeighborX="-11374" custLinFactNeighborY="100000">
        <dgm:presLayoutVars>
          <dgm:chPref val="3"/>
        </dgm:presLayoutVars>
      </dgm:prSet>
      <dgm:spPr/>
    </dgm:pt>
    <dgm:pt modelId="{4E537318-6E33-40EB-A904-9CC904B15274}" type="pres">
      <dgm:prSet presAssocID="{FA63A719-67B6-438D-A2CE-D33EAFB8D55D}" presName="rootConnector" presStyleLbl="node2" presStyleIdx="0" presStyleCnt="2"/>
      <dgm:spPr/>
    </dgm:pt>
    <dgm:pt modelId="{81814052-AA33-457B-8AC9-F45093DB62BD}" type="pres">
      <dgm:prSet presAssocID="{FA63A719-67B6-438D-A2CE-D33EAFB8D55D}" presName="hierChild4" presStyleCnt="0"/>
      <dgm:spPr/>
    </dgm:pt>
    <dgm:pt modelId="{E8E66DA4-2E0F-430B-9FD6-7B74E652149F}" type="pres">
      <dgm:prSet presAssocID="{FA63A719-67B6-438D-A2CE-D33EAFB8D55D}" presName="hierChild5" presStyleCnt="0"/>
      <dgm:spPr/>
    </dgm:pt>
    <dgm:pt modelId="{2F15C319-8D22-4195-822B-843360E1BB08}" type="pres">
      <dgm:prSet presAssocID="{2923BB17-D72E-4D35-A54A-0D951D9819B7}" presName="Name37" presStyleLbl="parChTrans1D2" presStyleIdx="1" presStyleCnt="3"/>
      <dgm:spPr/>
    </dgm:pt>
    <dgm:pt modelId="{84D7F590-258C-4630-B4FF-573745067F36}" type="pres">
      <dgm:prSet presAssocID="{3DE60C1D-C024-4451-8E06-38E3E225AEF7}" presName="hierRoot2" presStyleCnt="0">
        <dgm:presLayoutVars>
          <dgm:hierBranch val="init"/>
        </dgm:presLayoutVars>
      </dgm:prSet>
      <dgm:spPr/>
    </dgm:pt>
    <dgm:pt modelId="{36BDED18-0BB2-4D29-8CAD-9844D61777FC}" type="pres">
      <dgm:prSet presAssocID="{3DE60C1D-C024-4451-8E06-38E3E225AEF7}" presName="rootComposite" presStyleCnt="0"/>
      <dgm:spPr/>
    </dgm:pt>
    <dgm:pt modelId="{2BF6FE95-039B-49E0-B481-0EB1EAA3EF86}" type="pres">
      <dgm:prSet presAssocID="{3DE60C1D-C024-4451-8E06-38E3E225AEF7}" presName="rootText" presStyleLbl="node2" presStyleIdx="1" presStyleCnt="2" custLinFactY="18093" custLinFactNeighborX="-669" custLinFactNeighborY="100000">
        <dgm:presLayoutVars>
          <dgm:chPref val="3"/>
        </dgm:presLayoutVars>
      </dgm:prSet>
      <dgm:spPr/>
    </dgm:pt>
    <dgm:pt modelId="{7AE96DB9-0FC7-4DE6-A511-C168ADBC1D9B}" type="pres">
      <dgm:prSet presAssocID="{3DE60C1D-C024-4451-8E06-38E3E225AEF7}" presName="rootConnector" presStyleLbl="node2" presStyleIdx="1" presStyleCnt="2"/>
      <dgm:spPr/>
    </dgm:pt>
    <dgm:pt modelId="{92E53A19-A0EE-4696-869C-CCFE45F0843C}" type="pres">
      <dgm:prSet presAssocID="{3DE60C1D-C024-4451-8E06-38E3E225AEF7}" presName="hierChild4" presStyleCnt="0"/>
      <dgm:spPr/>
    </dgm:pt>
    <dgm:pt modelId="{B8BC9157-EA66-4C7A-98F9-CE1434EBBE23}" type="pres">
      <dgm:prSet presAssocID="{3DE60C1D-C024-4451-8E06-38E3E225AEF7}" presName="hierChild5" presStyleCnt="0"/>
      <dgm:spPr/>
    </dgm:pt>
    <dgm:pt modelId="{73443AE1-0647-4F5A-8CC6-E727DBE49699}" type="pres">
      <dgm:prSet presAssocID="{DCA8F91D-59F5-44D6-BAC5-2EA160A53224}" presName="hierChild3" presStyleCnt="0"/>
      <dgm:spPr/>
    </dgm:pt>
    <dgm:pt modelId="{63154A8B-A859-4420-9BE0-C9A172A6B2B0}" type="pres">
      <dgm:prSet presAssocID="{A3659BF5-E002-4D1D-8DBC-E2A6DF948CBA}" presName="Name111" presStyleLbl="parChTrans1D2" presStyleIdx="2" presStyleCnt="3"/>
      <dgm:spPr/>
    </dgm:pt>
    <dgm:pt modelId="{9196E837-BB68-4215-ABCB-FE4204D600AC}" type="pres">
      <dgm:prSet presAssocID="{DBEFF385-2DE1-4010-94AF-46DD3EDCD848}" presName="hierRoot3" presStyleCnt="0">
        <dgm:presLayoutVars>
          <dgm:hierBranch val="init"/>
        </dgm:presLayoutVars>
      </dgm:prSet>
      <dgm:spPr/>
    </dgm:pt>
    <dgm:pt modelId="{709270AD-C7DF-4A95-ADA6-78CEAE7D4D78}" type="pres">
      <dgm:prSet presAssocID="{DBEFF385-2DE1-4010-94AF-46DD3EDCD848}" presName="rootComposite3" presStyleCnt="0"/>
      <dgm:spPr/>
    </dgm:pt>
    <dgm:pt modelId="{36850691-A134-4A0F-AAFD-7D8CAB52EC44}" type="pres">
      <dgm:prSet presAssocID="{DBEFF385-2DE1-4010-94AF-46DD3EDCD848}" presName="rootText3" presStyleLbl="asst1" presStyleIdx="0" presStyleCnt="1" custScaleX="134538" custLinFactNeighborX="-1338" custLinFactNeighborY="-41485">
        <dgm:presLayoutVars>
          <dgm:chPref val="3"/>
        </dgm:presLayoutVars>
      </dgm:prSet>
      <dgm:spPr/>
    </dgm:pt>
    <dgm:pt modelId="{F0FB1FE9-8329-4DAC-AC9F-51F65608B5BD}" type="pres">
      <dgm:prSet presAssocID="{DBEFF385-2DE1-4010-94AF-46DD3EDCD848}" presName="rootConnector3" presStyleLbl="asst1" presStyleIdx="0" presStyleCnt="1"/>
      <dgm:spPr/>
    </dgm:pt>
    <dgm:pt modelId="{E7F26AE9-EA79-448F-B755-BAA28579B595}" type="pres">
      <dgm:prSet presAssocID="{DBEFF385-2DE1-4010-94AF-46DD3EDCD848}" presName="hierChild6" presStyleCnt="0"/>
      <dgm:spPr/>
    </dgm:pt>
    <dgm:pt modelId="{7DCF9AE3-59EE-420E-B9C3-8CD652A4495D}" type="pres">
      <dgm:prSet presAssocID="{DBEFF385-2DE1-4010-94AF-46DD3EDCD848}" presName="hierChild7" presStyleCnt="0"/>
      <dgm:spPr/>
    </dgm:pt>
  </dgm:ptLst>
  <dgm:cxnLst>
    <dgm:cxn modelId="{945C7E37-A44B-4461-AF22-D6D983941C72}" type="presOf" srcId="{74CA48A4-50E6-444E-826E-5C1B0AADE753}" destId="{CA28A3A7-2AB2-4003-B10B-A1D79BF32CDD}" srcOrd="0" destOrd="0" presId="urn:microsoft.com/office/officeart/2005/8/layout/orgChart1"/>
    <dgm:cxn modelId="{28E00F5E-66F0-4F90-A0BE-F1CC26607AF9}" type="presOf" srcId="{3DE60C1D-C024-4451-8E06-38E3E225AEF7}" destId="{7AE96DB9-0FC7-4DE6-A511-C168ADBC1D9B}" srcOrd="1" destOrd="0" presId="urn:microsoft.com/office/officeart/2005/8/layout/orgChart1"/>
    <dgm:cxn modelId="{C6482264-DD30-4359-AB9C-A2B78F6891C4}" type="presOf" srcId="{DBEFF385-2DE1-4010-94AF-46DD3EDCD848}" destId="{F0FB1FE9-8329-4DAC-AC9F-51F65608B5BD}" srcOrd="1" destOrd="0" presId="urn:microsoft.com/office/officeart/2005/8/layout/orgChart1"/>
    <dgm:cxn modelId="{D01DCF66-60DF-4DAD-87B8-386771532EA4}" type="presOf" srcId="{DCA8F91D-59F5-44D6-BAC5-2EA160A53224}" destId="{C9584414-5D96-4308-9460-653CFB217E97}" srcOrd="0" destOrd="0" presId="urn:microsoft.com/office/officeart/2005/8/layout/orgChart1"/>
    <dgm:cxn modelId="{873C0E71-5153-40DC-8810-2F055500B564}" srcId="{E195F190-DD74-41DF-9551-CE7A738383E4}" destId="{DCA8F91D-59F5-44D6-BAC5-2EA160A53224}" srcOrd="0" destOrd="0" parTransId="{B41B92C2-577D-45C4-AFAB-74106061B03F}" sibTransId="{9E10B99E-D104-4509-885B-2083821FDC15}"/>
    <dgm:cxn modelId="{919DDC54-4283-4272-89B7-57AA5E8D7B29}" srcId="{DCA8F91D-59F5-44D6-BAC5-2EA160A53224}" destId="{3DE60C1D-C024-4451-8E06-38E3E225AEF7}" srcOrd="2" destOrd="0" parTransId="{2923BB17-D72E-4D35-A54A-0D951D9819B7}" sibTransId="{B1E27305-F3DA-4C38-866D-63581BE47042}"/>
    <dgm:cxn modelId="{6893FF77-A19F-4D01-994D-35A3CD0E3875}" srcId="{DCA8F91D-59F5-44D6-BAC5-2EA160A53224}" destId="{FA63A719-67B6-438D-A2CE-D33EAFB8D55D}" srcOrd="1" destOrd="0" parTransId="{74CA48A4-50E6-444E-826E-5C1B0AADE753}" sibTransId="{723262E9-A752-4094-81B5-5031D36D620B}"/>
    <dgm:cxn modelId="{4F2D2394-3603-49B8-B96D-6FC7BBC59BA6}" type="presOf" srcId="{DCA8F91D-59F5-44D6-BAC5-2EA160A53224}" destId="{8B96686D-5C2F-4EF8-91F8-972B69D5A161}" srcOrd="1" destOrd="0" presId="urn:microsoft.com/office/officeart/2005/8/layout/orgChart1"/>
    <dgm:cxn modelId="{B6DBE896-32CB-4A6E-8044-E61903A1434A}" type="presOf" srcId="{A3659BF5-E002-4D1D-8DBC-E2A6DF948CBA}" destId="{63154A8B-A859-4420-9BE0-C9A172A6B2B0}" srcOrd="0" destOrd="0" presId="urn:microsoft.com/office/officeart/2005/8/layout/orgChart1"/>
    <dgm:cxn modelId="{89B4A8A7-C470-4D8C-A8D6-8512B29F6ACF}" type="presOf" srcId="{FA63A719-67B6-438D-A2CE-D33EAFB8D55D}" destId="{5D0EA868-8F26-45B0-A730-2615C610412A}" srcOrd="0" destOrd="0" presId="urn:microsoft.com/office/officeart/2005/8/layout/orgChart1"/>
    <dgm:cxn modelId="{1FC6ADA9-DDFA-4E85-AD53-480934BB5392}" type="presOf" srcId="{3DE60C1D-C024-4451-8E06-38E3E225AEF7}" destId="{2BF6FE95-039B-49E0-B481-0EB1EAA3EF86}" srcOrd="0" destOrd="0" presId="urn:microsoft.com/office/officeart/2005/8/layout/orgChart1"/>
    <dgm:cxn modelId="{9107B3BD-87B3-4C4E-92DD-ECC4DE5E823E}" srcId="{DCA8F91D-59F5-44D6-BAC5-2EA160A53224}" destId="{DBEFF385-2DE1-4010-94AF-46DD3EDCD848}" srcOrd="0" destOrd="0" parTransId="{A3659BF5-E002-4D1D-8DBC-E2A6DF948CBA}" sibTransId="{C64E2475-5505-4CE6-8776-D47C46B251EE}"/>
    <dgm:cxn modelId="{950E0ECF-C99D-4092-B9CE-8F6E436C6F7B}" type="presOf" srcId="{DBEFF385-2DE1-4010-94AF-46DD3EDCD848}" destId="{36850691-A134-4A0F-AAFD-7D8CAB52EC44}" srcOrd="0" destOrd="0" presId="urn:microsoft.com/office/officeart/2005/8/layout/orgChart1"/>
    <dgm:cxn modelId="{C6BBA1E1-50FE-4920-8F05-24BF35957923}" type="presOf" srcId="{E195F190-DD74-41DF-9551-CE7A738383E4}" destId="{B1064C0B-5452-46FC-9ED4-BC933A082204}" srcOrd="0" destOrd="0" presId="urn:microsoft.com/office/officeart/2005/8/layout/orgChart1"/>
    <dgm:cxn modelId="{8161B5E4-CD61-4C40-AA8F-39690AD601B9}" type="presOf" srcId="{2923BB17-D72E-4D35-A54A-0D951D9819B7}" destId="{2F15C319-8D22-4195-822B-843360E1BB08}" srcOrd="0" destOrd="0" presId="urn:microsoft.com/office/officeart/2005/8/layout/orgChart1"/>
    <dgm:cxn modelId="{5842F0F6-09FA-45A0-A1E9-7FBC0ED89FEA}" type="presOf" srcId="{FA63A719-67B6-438D-A2CE-D33EAFB8D55D}" destId="{4E537318-6E33-40EB-A904-9CC904B15274}" srcOrd="1" destOrd="0" presId="urn:microsoft.com/office/officeart/2005/8/layout/orgChart1"/>
    <dgm:cxn modelId="{5A51CC1A-3871-4AF0-AA35-D38AA18FF2F2}" type="presParOf" srcId="{B1064C0B-5452-46FC-9ED4-BC933A082204}" destId="{9C843988-27F5-474D-B25A-D81CCCA2B750}" srcOrd="0" destOrd="0" presId="urn:microsoft.com/office/officeart/2005/8/layout/orgChart1"/>
    <dgm:cxn modelId="{F1FA84BF-A55C-4423-BD2C-C995B272331C}" type="presParOf" srcId="{9C843988-27F5-474D-B25A-D81CCCA2B750}" destId="{40A6D27D-913D-406C-9A0A-6F8D10D96737}" srcOrd="0" destOrd="0" presId="urn:microsoft.com/office/officeart/2005/8/layout/orgChart1"/>
    <dgm:cxn modelId="{BF3820F9-A2B6-4177-91D6-8AB4E4133C5C}" type="presParOf" srcId="{40A6D27D-913D-406C-9A0A-6F8D10D96737}" destId="{C9584414-5D96-4308-9460-653CFB217E97}" srcOrd="0" destOrd="0" presId="urn:microsoft.com/office/officeart/2005/8/layout/orgChart1"/>
    <dgm:cxn modelId="{E8B86757-67A2-4B03-A751-21D50DF43C88}" type="presParOf" srcId="{40A6D27D-913D-406C-9A0A-6F8D10D96737}" destId="{8B96686D-5C2F-4EF8-91F8-972B69D5A161}" srcOrd="1" destOrd="0" presId="urn:microsoft.com/office/officeart/2005/8/layout/orgChart1"/>
    <dgm:cxn modelId="{B790A60F-962D-4C21-9230-2B8F9C17F7EA}" type="presParOf" srcId="{9C843988-27F5-474D-B25A-D81CCCA2B750}" destId="{6858E05B-472E-4107-90FB-EEF50D0F316C}" srcOrd="1" destOrd="0" presId="urn:microsoft.com/office/officeart/2005/8/layout/orgChart1"/>
    <dgm:cxn modelId="{AC8ECEAC-0425-49CB-A471-35C389F95B08}" type="presParOf" srcId="{6858E05B-472E-4107-90FB-EEF50D0F316C}" destId="{CA28A3A7-2AB2-4003-B10B-A1D79BF32CDD}" srcOrd="0" destOrd="0" presId="urn:microsoft.com/office/officeart/2005/8/layout/orgChart1"/>
    <dgm:cxn modelId="{8F22DA61-D038-4458-A67D-36A5D90089ED}" type="presParOf" srcId="{6858E05B-472E-4107-90FB-EEF50D0F316C}" destId="{9EE4ABE8-0846-4EED-ADD0-B94FF52AB98A}" srcOrd="1" destOrd="0" presId="urn:microsoft.com/office/officeart/2005/8/layout/orgChart1"/>
    <dgm:cxn modelId="{0ABDA806-70F1-406A-BF7E-A9B4171B70D8}" type="presParOf" srcId="{9EE4ABE8-0846-4EED-ADD0-B94FF52AB98A}" destId="{85BB6664-55A7-4608-8DF3-148FC6312615}" srcOrd="0" destOrd="0" presId="urn:microsoft.com/office/officeart/2005/8/layout/orgChart1"/>
    <dgm:cxn modelId="{50DF55F5-D248-4D58-BE16-ACB2D370245B}" type="presParOf" srcId="{85BB6664-55A7-4608-8DF3-148FC6312615}" destId="{5D0EA868-8F26-45B0-A730-2615C610412A}" srcOrd="0" destOrd="0" presId="urn:microsoft.com/office/officeart/2005/8/layout/orgChart1"/>
    <dgm:cxn modelId="{63014202-D0F3-4236-865F-31F72705A19B}" type="presParOf" srcId="{85BB6664-55A7-4608-8DF3-148FC6312615}" destId="{4E537318-6E33-40EB-A904-9CC904B15274}" srcOrd="1" destOrd="0" presId="urn:microsoft.com/office/officeart/2005/8/layout/orgChart1"/>
    <dgm:cxn modelId="{864B736A-10E2-472A-A1FC-474EF25C8C97}" type="presParOf" srcId="{9EE4ABE8-0846-4EED-ADD0-B94FF52AB98A}" destId="{81814052-AA33-457B-8AC9-F45093DB62BD}" srcOrd="1" destOrd="0" presId="urn:microsoft.com/office/officeart/2005/8/layout/orgChart1"/>
    <dgm:cxn modelId="{4420371D-C398-4A3B-A5C8-17604CDE13F7}" type="presParOf" srcId="{9EE4ABE8-0846-4EED-ADD0-B94FF52AB98A}" destId="{E8E66DA4-2E0F-430B-9FD6-7B74E652149F}" srcOrd="2" destOrd="0" presId="urn:microsoft.com/office/officeart/2005/8/layout/orgChart1"/>
    <dgm:cxn modelId="{889DD876-EC92-4FD0-9F83-4C39F615F082}" type="presParOf" srcId="{6858E05B-472E-4107-90FB-EEF50D0F316C}" destId="{2F15C319-8D22-4195-822B-843360E1BB08}" srcOrd="2" destOrd="0" presId="urn:microsoft.com/office/officeart/2005/8/layout/orgChart1"/>
    <dgm:cxn modelId="{C278F6E6-AD55-4289-A5D7-1BBFDCD0DE8D}" type="presParOf" srcId="{6858E05B-472E-4107-90FB-EEF50D0F316C}" destId="{84D7F590-258C-4630-B4FF-573745067F36}" srcOrd="3" destOrd="0" presId="urn:microsoft.com/office/officeart/2005/8/layout/orgChart1"/>
    <dgm:cxn modelId="{A2B44FA5-F81A-43DF-B5B8-FB9BABDB09F3}" type="presParOf" srcId="{84D7F590-258C-4630-B4FF-573745067F36}" destId="{36BDED18-0BB2-4D29-8CAD-9844D61777FC}" srcOrd="0" destOrd="0" presId="urn:microsoft.com/office/officeart/2005/8/layout/orgChart1"/>
    <dgm:cxn modelId="{2B889184-85E1-4697-94FE-83C8815ED05F}" type="presParOf" srcId="{36BDED18-0BB2-4D29-8CAD-9844D61777FC}" destId="{2BF6FE95-039B-49E0-B481-0EB1EAA3EF86}" srcOrd="0" destOrd="0" presId="urn:microsoft.com/office/officeart/2005/8/layout/orgChart1"/>
    <dgm:cxn modelId="{614CFE86-E269-4978-A49C-09D7FB65AF7A}" type="presParOf" srcId="{36BDED18-0BB2-4D29-8CAD-9844D61777FC}" destId="{7AE96DB9-0FC7-4DE6-A511-C168ADBC1D9B}" srcOrd="1" destOrd="0" presId="urn:microsoft.com/office/officeart/2005/8/layout/orgChart1"/>
    <dgm:cxn modelId="{EDB2DFE7-2791-4671-930A-B69E43853F03}" type="presParOf" srcId="{84D7F590-258C-4630-B4FF-573745067F36}" destId="{92E53A19-A0EE-4696-869C-CCFE45F0843C}" srcOrd="1" destOrd="0" presId="urn:microsoft.com/office/officeart/2005/8/layout/orgChart1"/>
    <dgm:cxn modelId="{FCC905A7-A2FB-4846-BFA1-B44F56B98255}" type="presParOf" srcId="{84D7F590-258C-4630-B4FF-573745067F36}" destId="{B8BC9157-EA66-4C7A-98F9-CE1434EBBE23}" srcOrd="2" destOrd="0" presId="urn:microsoft.com/office/officeart/2005/8/layout/orgChart1"/>
    <dgm:cxn modelId="{C9DE6905-34D8-4CEB-85C1-7A2D85AB3764}" type="presParOf" srcId="{9C843988-27F5-474D-B25A-D81CCCA2B750}" destId="{73443AE1-0647-4F5A-8CC6-E727DBE49699}" srcOrd="2" destOrd="0" presId="urn:microsoft.com/office/officeart/2005/8/layout/orgChart1"/>
    <dgm:cxn modelId="{D92F7028-B857-4D58-9964-CC15BB7B6AD9}" type="presParOf" srcId="{73443AE1-0647-4F5A-8CC6-E727DBE49699}" destId="{63154A8B-A859-4420-9BE0-C9A172A6B2B0}" srcOrd="0" destOrd="0" presId="urn:microsoft.com/office/officeart/2005/8/layout/orgChart1"/>
    <dgm:cxn modelId="{EE9138A3-6094-4F64-9F60-0E20E1BACCF7}" type="presParOf" srcId="{73443AE1-0647-4F5A-8CC6-E727DBE49699}" destId="{9196E837-BB68-4215-ABCB-FE4204D600AC}" srcOrd="1" destOrd="0" presId="urn:microsoft.com/office/officeart/2005/8/layout/orgChart1"/>
    <dgm:cxn modelId="{961F85B5-679C-455D-AC81-8ACF7267643C}" type="presParOf" srcId="{9196E837-BB68-4215-ABCB-FE4204D600AC}" destId="{709270AD-C7DF-4A95-ADA6-78CEAE7D4D78}" srcOrd="0" destOrd="0" presId="urn:microsoft.com/office/officeart/2005/8/layout/orgChart1"/>
    <dgm:cxn modelId="{FC03D233-994F-4827-ADEF-104AE6AAAF23}" type="presParOf" srcId="{709270AD-C7DF-4A95-ADA6-78CEAE7D4D78}" destId="{36850691-A134-4A0F-AAFD-7D8CAB52EC44}" srcOrd="0" destOrd="0" presId="urn:microsoft.com/office/officeart/2005/8/layout/orgChart1"/>
    <dgm:cxn modelId="{263F584E-6633-4242-A158-B9856E2F9328}" type="presParOf" srcId="{709270AD-C7DF-4A95-ADA6-78CEAE7D4D78}" destId="{F0FB1FE9-8329-4DAC-AC9F-51F65608B5BD}" srcOrd="1" destOrd="0" presId="urn:microsoft.com/office/officeart/2005/8/layout/orgChart1"/>
    <dgm:cxn modelId="{78E19416-D97D-41EB-B940-07D67DCBCD62}" type="presParOf" srcId="{9196E837-BB68-4215-ABCB-FE4204D600AC}" destId="{E7F26AE9-EA79-448F-B755-BAA28579B595}" srcOrd="1" destOrd="0" presId="urn:microsoft.com/office/officeart/2005/8/layout/orgChart1"/>
    <dgm:cxn modelId="{1F9F1094-143A-46B2-AE57-4585F55D91F7}" type="presParOf" srcId="{9196E837-BB68-4215-ABCB-FE4204D600AC}" destId="{7DCF9AE3-59EE-420E-B9C3-8CD652A4495D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3154A8B-A859-4420-9BE0-C9A172A6B2B0}">
      <dsp:nvSpPr>
        <dsp:cNvPr id="0" name=""/>
        <dsp:cNvSpPr/>
      </dsp:nvSpPr>
      <dsp:spPr>
        <a:xfrm>
          <a:off x="1802530" y="788641"/>
          <a:ext cx="141097" cy="768705"/>
        </a:xfrm>
        <a:custGeom>
          <a:avLst/>
          <a:gdLst/>
          <a:ahLst/>
          <a:cxnLst/>
          <a:rect l="0" t="0" r="0" b="0"/>
          <a:pathLst>
            <a:path>
              <a:moveTo>
                <a:pt x="141097" y="0"/>
              </a:moveTo>
              <a:lnTo>
                <a:pt x="141097" y="768705"/>
              </a:lnTo>
              <a:lnTo>
                <a:pt x="0" y="768705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F15C319-8D22-4195-822B-843360E1BB08}">
      <dsp:nvSpPr>
        <dsp:cNvPr id="0" name=""/>
        <dsp:cNvSpPr/>
      </dsp:nvSpPr>
      <dsp:spPr>
        <a:xfrm>
          <a:off x="1943627" y="788641"/>
          <a:ext cx="801611" cy="221197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71291"/>
              </a:lnTo>
              <a:lnTo>
                <a:pt x="801611" y="2071291"/>
              </a:lnTo>
              <a:lnTo>
                <a:pt x="801611" y="2211970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A28A3A7-2AB2-4003-B10B-A1D79BF32CDD}">
      <dsp:nvSpPr>
        <dsp:cNvPr id="0" name=""/>
        <dsp:cNvSpPr/>
      </dsp:nvSpPr>
      <dsp:spPr>
        <a:xfrm>
          <a:off x="980665" y="788641"/>
          <a:ext cx="962962" cy="2211970"/>
        </a:xfrm>
        <a:custGeom>
          <a:avLst/>
          <a:gdLst/>
          <a:ahLst/>
          <a:cxnLst/>
          <a:rect l="0" t="0" r="0" b="0"/>
          <a:pathLst>
            <a:path>
              <a:moveTo>
                <a:pt x="962962" y="0"/>
              </a:moveTo>
              <a:lnTo>
                <a:pt x="962962" y="2071291"/>
              </a:lnTo>
              <a:lnTo>
                <a:pt x="0" y="2071291"/>
              </a:lnTo>
              <a:lnTo>
                <a:pt x="0" y="2211970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9584414-5D96-4308-9460-653CFB217E97}">
      <dsp:nvSpPr>
        <dsp:cNvPr id="0" name=""/>
        <dsp:cNvSpPr/>
      </dsp:nvSpPr>
      <dsp:spPr>
        <a:xfrm>
          <a:off x="731678" y="118745"/>
          <a:ext cx="2423899" cy="66989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/>
            <a:t>Gerencia</a:t>
          </a:r>
        </a:p>
      </dsp:txBody>
      <dsp:txXfrm>
        <a:off x="731678" y="118745"/>
        <a:ext cx="2423899" cy="669896"/>
      </dsp:txXfrm>
    </dsp:sp>
    <dsp:sp modelId="{5D0EA868-8F26-45B0-A730-2615C610412A}">
      <dsp:nvSpPr>
        <dsp:cNvPr id="0" name=""/>
        <dsp:cNvSpPr/>
      </dsp:nvSpPr>
      <dsp:spPr>
        <a:xfrm>
          <a:off x="310769" y="3000611"/>
          <a:ext cx="1339792" cy="66989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/>
            <a:t>Ventas 1</a:t>
          </a:r>
        </a:p>
      </dsp:txBody>
      <dsp:txXfrm>
        <a:off x="310769" y="3000611"/>
        <a:ext cx="1339792" cy="669896"/>
      </dsp:txXfrm>
    </dsp:sp>
    <dsp:sp modelId="{2BF6FE95-039B-49E0-B481-0EB1EAA3EF86}">
      <dsp:nvSpPr>
        <dsp:cNvPr id="0" name=""/>
        <dsp:cNvSpPr/>
      </dsp:nvSpPr>
      <dsp:spPr>
        <a:xfrm>
          <a:off x="2075342" y="3000611"/>
          <a:ext cx="1339792" cy="66989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/>
            <a:t>Ventas 2</a:t>
          </a:r>
        </a:p>
      </dsp:txBody>
      <dsp:txXfrm>
        <a:off x="2075342" y="3000611"/>
        <a:ext cx="1339792" cy="669896"/>
      </dsp:txXfrm>
    </dsp:sp>
    <dsp:sp modelId="{36850691-A134-4A0F-AAFD-7D8CAB52EC44}">
      <dsp:nvSpPr>
        <dsp:cNvPr id="0" name=""/>
        <dsp:cNvSpPr/>
      </dsp:nvSpPr>
      <dsp:spPr>
        <a:xfrm>
          <a:off x="0" y="1222399"/>
          <a:ext cx="1802530" cy="66989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/>
            <a:t>Administración</a:t>
          </a:r>
        </a:p>
      </dsp:txBody>
      <dsp:txXfrm>
        <a:off x="0" y="1222399"/>
        <a:ext cx="1802530" cy="66989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7DCCCE-0448-4F2D-830E-940745FA4CC7}" type="datetimeFigureOut">
              <a:rPr lang="es-ES" smtClean="0"/>
              <a:t>16/08/2017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2846CF-ED59-4DCD-B7BD-40B8B340244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290953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2846CF-ED59-4DCD-B7BD-40B8B340244F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715543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2846CF-ED59-4DCD-B7BD-40B8B340244F}" type="slidenum">
              <a:rPr lang="es-ES" smtClean="0"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208060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2846CF-ED59-4DCD-B7BD-40B8B340244F}" type="slidenum">
              <a:rPr lang="es-ES" smtClean="0"/>
              <a:t>11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012525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2846CF-ED59-4DCD-B7BD-40B8B340244F}" type="slidenum">
              <a:rPr lang="es-ES" smtClean="0"/>
              <a:t>12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556922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2846CF-ED59-4DCD-B7BD-40B8B340244F}" type="slidenum">
              <a:rPr lang="es-ES" smtClean="0"/>
              <a:t>13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090371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2846CF-ED59-4DCD-B7BD-40B8B340244F}" type="slidenum">
              <a:rPr lang="es-ES" smtClean="0"/>
              <a:t>14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649175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2846CF-ED59-4DCD-B7BD-40B8B340244F}" type="slidenum">
              <a:rPr lang="es-ES" smtClean="0"/>
              <a:t>15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65664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2846CF-ED59-4DCD-B7BD-40B8B340244F}" type="slidenum">
              <a:rPr lang="es-ES" smtClean="0"/>
              <a:t>16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066625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2846CF-ED59-4DCD-B7BD-40B8B340244F}" type="slidenum">
              <a:rPr lang="es-ES" smtClean="0"/>
              <a:t>17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492161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2846CF-ED59-4DCD-B7BD-40B8B340244F}" type="slidenum">
              <a:rPr lang="es-ES" smtClean="0"/>
              <a:t>18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12182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2846CF-ED59-4DCD-B7BD-40B8B340244F}" type="slidenum">
              <a:rPr lang="es-ES" smtClean="0"/>
              <a:t>19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261162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2846CF-ED59-4DCD-B7BD-40B8B340244F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3087001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2846CF-ED59-4DCD-B7BD-40B8B340244F}" type="slidenum">
              <a:rPr lang="es-ES" smtClean="0"/>
              <a:t>20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9817694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2846CF-ED59-4DCD-B7BD-40B8B340244F}" type="slidenum">
              <a:rPr lang="es-ES" smtClean="0"/>
              <a:t>21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2370085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2846CF-ED59-4DCD-B7BD-40B8B340244F}" type="slidenum">
              <a:rPr lang="es-ES" smtClean="0"/>
              <a:t>22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9826532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2846CF-ED59-4DCD-B7BD-40B8B340244F}" type="slidenum">
              <a:rPr lang="es-ES" smtClean="0"/>
              <a:t>23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418910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2846CF-ED59-4DCD-B7BD-40B8B340244F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386913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2846CF-ED59-4DCD-B7BD-40B8B340244F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862172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2846CF-ED59-4DCD-B7BD-40B8B340244F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06100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2846CF-ED59-4DCD-B7BD-40B8B340244F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528844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2846CF-ED59-4DCD-B7BD-40B8B340244F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741166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2846CF-ED59-4DCD-B7BD-40B8B340244F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145613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2846CF-ED59-4DCD-B7BD-40B8B340244F}" type="slidenum">
              <a:rPr lang="es-ES" smtClean="0"/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417113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s-ES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6AD6EE87-EBD5-4F12-A48A-63ACA297AC8F}" type="datetimeFigureOut">
              <a:rPr lang="en-US" dirty="0"/>
              <a:t>8/16/2017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73815-2707-4475-8F1A-B873CB631BB4}" type="datetimeFigureOut">
              <a:rPr lang="en-US" dirty="0"/>
              <a:t>8/16/2017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AFB99-0EAB-4182-AFF8-E214C82A68F6}" type="datetimeFigureOut">
              <a:rPr lang="en-US" dirty="0"/>
              <a:t>8/16/2017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3794B-289A-4A80-97D7-111025398D45}" type="datetimeFigureOut">
              <a:rPr lang="en-US" dirty="0"/>
              <a:t>8/16/2017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1015F-7CC6-4D0A-9D87-873EA4C304CC}" type="datetimeFigureOut">
              <a:rPr lang="en-US" dirty="0"/>
              <a:t>8/16/2017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6A301-0538-44EC-B09D-202E1042A48B}" type="datetimeFigureOut">
              <a:rPr lang="en-US" dirty="0"/>
              <a:t>8/16/2017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s-ES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9574A-8875-45EF-8EA2-3CAA0F7ABC4C}" type="datetimeFigureOut">
              <a:rPr lang="en-US" dirty="0"/>
              <a:t>8/16/2017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F4D4C-5367-4C26-9E2B-D8088D7FCA81}" type="datetimeFigureOut">
              <a:rPr lang="en-US" dirty="0"/>
              <a:t>8/16/2017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91E96-98B0-4413-9547-46F3504108EF}" type="datetimeFigureOut">
              <a:rPr lang="en-US" dirty="0"/>
              <a:t>8/16/2017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68B11-C5A8-448C-8CE9-B1A273C79CFC}" type="datetimeFigureOut">
              <a:rPr lang="en-US" dirty="0"/>
              <a:t>8/16/2017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16CA0-919D-4A49-9C8A-62FDFB3A5183}" type="datetimeFigureOut">
              <a:rPr lang="en-US" dirty="0"/>
              <a:t>8/16/2017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E5644-1E61-4311-A31E-84CB9C7AA8A9}" type="slidenum">
              <a:rPr lang="en-US" dirty="0"/>
              <a:t>‹Nº›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90298CD5-6C1E-4009-B41F-6DF62E31D3BE}" type="datetimeFigureOut">
              <a:rPr lang="en-US" dirty="0"/>
              <a:pPr/>
              <a:t>8/16/2017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d.docs.live.net/86dfd08d096d2d59/Adminstracion%20de%20empresas/trunk/cuadro%20presupuesto.xlsx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hyperlink" Target="http://www.maximainternacional.com.pe/" TargetMode="External"/><Relationship Id="rId7" Type="http://schemas.openxmlformats.org/officeDocument/2006/relationships/hyperlink" Target="http://www.pclink.com.pe/" TargetMode="External"/><Relationship Id="rId12" Type="http://schemas.openxmlformats.org/officeDocument/2006/relationships/image" Target="../media/image16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hyperlink" Target="http://www.deltron.com.pe/" TargetMode="External"/><Relationship Id="rId5" Type="http://schemas.openxmlformats.org/officeDocument/2006/relationships/hyperlink" Target="http://store.intcomex.com/es-XPE/Home" TargetMode="External"/><Relationship Id="rId10" Type="http://schemas.openxmlformats.org/officeDocument/2006/relationships/image" Target="../media/image15.png"/><Relationship Id="rId4" Type="http://schemas.openxmlformats.org/officeDocument/2006/relationships/image" Target="../media/image12.png"/><Relationship Id="rId9" Type="http://schemas.openxmlformats.org/officeDocument/2006/relationships/hyperlink" Target="http://www.compudiskett.com.pe/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forms/d/e/1FAIpQLSeOrJw7X7RWp6ZGcKXmwpBHl0LuE37BhCgoFqBtUNYI94Ymzw/viewform?usp=sf_link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/>
              <a:t>Plan de negocios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/>
              <a:t>Alex Gutierrez </a:t>
            </a:r>
            <a:r>
              <a:rPr lang="es-ES" dirty="0" err="1"/>
              <a:t>Cusihuallpa</a:t>
            </a:r>
            <a:endParaRPr lang="es-ES" dirty="0"/>
          </a:p>
          <a:p>
            <a:r>
              <a:rPr lang="es-ES"/>
              <a:t>José </a:t>
            </a:r>
            <a:r>
              <a:rPr lang="es-ES" dirty="0"/>
              <a:t>Armando </a:t>
            </a:r>
            <a:r>
              <a:rPr lang="es-ES" dirty="0" err="1"/>
              <a:t>Ccama</a:t>
            </a:r>
            <a:r>
              <a:rPr lang="es-ES" dirty="0"/>
              <a:t> Cruz</a:t>
            </a:r>
          </a:p>
        </p:txBody>
      </p:sp>
      <p:pic>
        <p:nvPicPr>
          <p:cNvPr id="4" name="Imagen 3" descr="Resultado de imagen para PLAN DE NEGOCIO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1999" cy="4572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251725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Estructura organizacional</a:t>
            </a:r>
          </a:p>
        </p:txBody>
      </p:sp>
      <p:graphicFrame>
        <p:nvGraphicFramePr>
          <p:cNvPr id="5" name="Marcador de contenido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75528059"/>
              </p:ext>
            </p:extLst>
          </p:nvPr>
        </p:nvGraphicFramePr>
        <p:xfrm>
          <a:off x="3595684" y="2103358"/>
          <a:ext cx="3424518" cy="36705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4712684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Tema 05: Análisis económico</a:t>
            </a:r>
          </a:p>
        </p:txBody>
      </p:sp>
      <p:sp>
        <p:nvSpPr>
          <p:cNvPr id="5" name="Rectángulo 4"/>
          <p:cNvSpPr/>
          <p:nvPr/>
        </p:nvSpPr>
        <p:spPr>
          <a:xfrm>
            <a:off x="731316" y="1914407"/>
            <a:ext cx="496884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400" b="1" dirty="0"/>
              <a:t>Proyección de ventas en unidades:</a:t>
            </a:r>
          </a:p>
        </p:txBody>
      </p:sp>
      <p:graphicFrame>
        <p:nvGraphicFramePr>
          <p:cNvPr id="7" name="Tab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7655956"/>
              </p:ext>
            </p:extLst>
          </p:nvPr>
        </p:nvGraphicFramePr>
        <p:xfrm>
          <a:off x="731316" y="3489456"/>
          <a:ext cx="10731939" cy="27712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9432">
                  <a:extLst>
                    <a:ext uri="{9D8B030D-6E8A-4147-A177-3AD203B41FA5}">
                      <a16:colId xmlns:a16="http://schemas.microsoft.com/office/drawing/2014/main" val="1190967799"/>
                    </a:ext>
                  </a:extLst>
                </a:gridCol>
                <a:gridCol w="704039">
                  <a:extLst>
                    <a:ext uri="{9D8B030D-6E8A-4147-A177-3AD203B41FA5}">
                      <a16:colId xmlns:a16="http://schemas.microsoft.com/office/drawing/2014/main" val="1163468735"/>
                    </a:ext>
                  </a:extLst>
                </a:gridCol>
                <a:gridCol w="704039">
                  <a:extLst>
                    <a:ext uri="{9D8B030D-6E8A-4147-A177-3AD203B41FA5}">
                      <a16:colId xmlns:a16="http://schemas.microsoft.com/office/drawing/2014/main" val="3487422738"/>
                    </a:ext>
                  </a:extLst>
                </a:gridCol>
                <a:gridCol w="704039">
                  <a:extLst>
                    <a:ext uri="{9D8B030D-6E8A-4147-A177-3AD203B41FA5}">
                      <a16:colId xmlns:a16="http://schemas.microsoft.com/office/drawing/2014/main" val="789688482"/>
                    </a:ext>
                  </a:extLst>
                </a:gridCol>
                <a:gridCol w="704039">
                  <a:extLst>
                    <a:ext uri="{9D8B030D-6E8A-4147-A177-3AD203B41FA5}">
                      <a16:colId xmlns:a16="http://schemas.microsoft.com/office/drawing/2014/main" val="2107897540"/>
                    </a:ext>
                  </a:extLst>
                </a:gridCol>
                <a:gridCol w="704039">
                  <a:extLst>
                    <a:ext uri="{9D8B030D-6E8A-4147-A177-3AD203B41FA5}">
                      <a16:colId xmlns:a16="http://schemas.microsoft.com/office/drawing/2014/main" val="1533100762"/>
                    </a:ext>
                  </a:extLst>
                </a:gridCol>
                <a:gridCol w="704039">
                  <a:extLst>
                    <a:ext uri="{9D8B030D-6E8A-4147-A177-3AD203B41FA5}">
                      <a16:colId xmlns:a16="http://schemas.microsoft.com/office/drawing/2014/main" val="2515862655"/>
                    </a:ext>
                  </a:extLst>
                </a:gridCol>
                <a:gridCol w="704039">
                  <a:extLst>
                    <a:ext uri="{9D8B030D-6E8A-4147-A177-3AD203B41FA5}">
                      <a16:colId xmlns:a16="http://schemas.microsoft.com/office/drawing/2014/main" val="1548725247"/>
                    </a:ext>
                  </a:extLst>
                </a:gridCol>
                <a:gridCol w="704039">
                  <a:extLst>
                    <a:ext uri="{9D8B030D-6E8A-4147-A177-3AD203B41FA5}">
                      <a16:colId xmlns:a16="http://schemas.microsoft.com/office/drawing/2014/main" val="336036403"/>
                    </a:ext>
                  </a:extLst>
                </a:gridCol>
                <a:gridCol w="704039">
                  <a:extLst>
                    <a:ext uri="{9D8B030D-6E8A-4147-A177-3AD203B41FA5}">
                      <a16:colId xmlns:a16="http://schemas.microsoft.com/office/drawing/2014/main" val="36062504"/>
                    </a:ext>
                  </a:extLst>
                </a:gridCol>
                <a:gridCol w="704039">
                  <a:extLst>
                    <a:ext uri="{9D8B030D-6E8A-4147-A177-3AD203B41FA5}">
                      <a16:colId xmlns:a16="http://schemas.microsoft.com/office/drawing/2014/main" val="71150075"/>
                    </a:ext>
                  </a:extLst>
                </a:gridCol>
                <a:gridCol w="704039">
                  <a:extLst>
                    <a:ext uri="{9D8B030D-6E8A-4147-A177-3AD203B41FA5}">
                      <a16:colId xmlns:a16="http://schemas.microsoft.com/office/drawing/2014/main" val="3904123099"/>
                    </a:ext>
                  </a:extLst>
                </a:gridCol>
                <a:gridCol w="704039">
                  <a:extLst>
                    <a:ext uri="{9D8B030D-6E8A-4147-A177-3AD203B41FA5}">
                      <a16:colId xmlns:a16="http://schemas.microsoft.com/office/drawing/2014/main" val="1447069934"/>
                    </a:ext>
                  </a:extLst>
                </a:gridCol>
                <a:gridCol w="704039">
                  <a:extLst>
                    <a:ext uri="{9D8B030D-6E8A-4147-A177-3AD203B41FA5}">
                      <a16:colId xmlns:a16="http://schemas.microsoft.com/office/drawing/2014/main" val="523102021"/>
                    </a:ext>
                  </a:extLst>
                </a:gridCol>
              </a:tblGrid>
              <a:tr h="536364">
                <a:tc>
                  <a:txBody>
                    <a:bodyPr/>
                    <a:lstStyle/>
                    <a:p>
                      <a:pPr algn="l" rtl="0" fontAlgn="ctr"/>
                      <a:r>
                        <a:rPr lang="es-ES" sz="1200" u="none" strike="noStrike">
                          <a:effectLst/>
                        </a:rPr>
                        <a:t>Producto</a:t>
                      </a:r>
                      <a:endParaRPr lang="es-ES" sz="12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ES" sz="1200" u="none" strike="noStrike">
                          <a:effectLst/>
                        </a:rPr>
                        <a:t>Mes 1</a:t>
                      </a:r>
                      <a:endParaRPr lang="es-ES" sz="12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ES" sz="1200" u="none" strike="noStrike">
                          <a:effectLst/>
                        </a:rPr>
                        <a:t>Mes 2</a:t>
                      </a:r>
                      <a:endParaRPr lang="es-ES" sz="12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ES" sz="1200" u="none" strike="noStrike">
                          <a:effectLst/>
                        </a:rPr>
                        <a:t>Mes 3</a:t>
                      </a:r>
                      <a:endParaRPr lang="es-ES" sz="12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ES" sz="1200" u="none" strike="noStrike">
                          <a:effectLst/>
                        </a:rPr>
                        <a:t>Mes 4</a:t>
                      </a:r>
                      <a:endParaRPr lang="es-ES" sz="12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ES" sz="1200" u="none" strike="noStrike">
                          <a:effectLst/>
                        </a:rPr>
                        <a:t>Mes 5</a:t>
                      </a:r>
                      <a:endParaRPr lang="es-ES" sz="12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ES" sz="1200" u="none" strike="noStrike">
                          <a:effectLst/>
                        </a:rPr>
                        <a:t>Mes 6</a:t>
                      </a:r>
                      <a:endParaRPr lang="es-ES" sz="12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ES" sz="1200" u="none" strike="noStrike">
                          <a:effectLst/>
                        </a:rPr>
                        <a:t>Mes 7</a:t>
                      </a:r>
                      <a:endParaRPr lang="es-ES" sz="12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ES" sz="1200" u="none" strike="noStrike">
                          <a:effectLst/>
                        </a:rPr>
                        <a:t>Mes 8</a:t>
                      </a:r>
                      <a:endParaRPr lang="es-ES" sz="12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ES" sz="1200" u="none" strike="noStrike">
                          <a:effectLst/>
                        </a:rPr>
                        <a:t>Mes 9</a:t>
                      </a:r>
                      <a:endParaRPr lang="es-ES" sz="12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ES" sz="1200" u="none" strike="noStrike">
                          <a:effectLst/>
                        </a:rPr>
                        <a:t>Mes 10</a:t>
                      </a:r>
                      <a:endParaRPr lang="es-ES" sz="12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ES" sz="1200" u="none" strike="noStrike">
                          <a:effectLst/>
                        </a:rPr>
                        <a:t>Mes 11</a:t>
                      </a:r>
                      <a:endParaRPr lang="es-ES" sz="12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ES" sz="1200" u="none" strike="noStrike">
                          <a:effectLst/>
                        </a:rPr>
                        <a:t>Mes 12</a:t>
                      </a:r>
                      <a:endParaRPr lang="es-ES" sz="12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ES" sz="1200" u="none" strike="noStrike">
                          <a:effectLst/>
                        </a:rPr>
                        <a:t>Total</a:t>
                      </a:r>
                      <a:endParaRPr lang="es-ES" sz="12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25" marR="9525" marT="9525" marB="0" anchor="ctr"/>
                </a:tc>
                <a:extLst>
                  <a:ext uri="{0D108BD9-81ED-4DB2-BD59-A6C34878D82A}">
                    <a16:rowId xmlns:a16="http://schemas.microsoft.com/office/drawing/2014/main" val="3583761158"/>
                  </a:ext>
                </a:extLst>
              </a:tr>
              <a:tr h="558713">
                <a:tc>
                  <a:txBody>
                    <a:bodyPr/>
                    <a:lstStyle/>
                    <a:p>
                      <a:pPr algn="l" rtl="0" fontAlgn="ctr"/>
                      <a:r>
                        <a:rPr lang="es-ES" sz="1200" u="none" strike="noStrike">
                          <a:effectLst/>
                        </a:rPr>
                        <a:t>DDR EXT 1GB </a:t>
                      </a:r>
                      <a:endParaRPr lang="es-E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s-ES" sz="1200" u="none" strike="noStrike">
                          <a:effectLst/>
                        </a:rPr>
                        <a:t>3</a:t>
                      </a:r>
                      <a:endParaRPr lang="es-E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s-ES" sz="1200" u="none" strike="noStrike">
                          <a:effectLst/>
                        </a:rPr>
                        <a:t>4</a:t>
                      </a:r>
                      <a:endParaRPr lang="es-E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s-ES" sz="1200" u="none" strike="noStrike">
                          <a:effectLst/>
                        </a:rPr>
                        <a:t>7</a:t>
                      </a:r>
                      <a:endParaRPr lang="es-E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s-ES" sz="1200" u="none" strike="noStrike">
                          <a:effectLst/>
                        </a:rPr>
                        <a:t>9</a:t>
                      </a:r>
                      <a:endParaRPr lang="es-E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s-ES" sz="1200" u="none" strike="noStrike">
                          <a:effectLst/>
                        </a:rPr>
                        <a:t>5</a:t>
                      </a:r>
                      <a:endParaRPr lang="es-E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s-ES" sz="1200" u="none" strike="noStrike">
                          <a:effectLst/>
                        </a:rPr>
                        <a:t>5</a:t>
                      </a:r>
                      <a:endParaRPr lang="es-E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s-ES" sz="1200" u="none" strike="noStrike">
                          <a:effectLst/>
                        </a:rPr>
                        <a:t>3</a:t>
                      </a:r>
                      <a:endParaRPr lang="es-E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s-ES" sz="1200" u="none" strike="noStrike">
                          <a:effectLst/>
                        </a:rPr>
                        <a:t>2</a:t>
                      </a:r>
                      <a:endParaRPr lang="es-E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s-ES" sz="1200" u="none" strike="noStrike">
                          <a:effectLst/>
                        </a:rPr>
                        <a:t>7</a:t>
                      </a:r>
                      <a:endParaRPr lang="es-E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s-ES" sz="1200" u="none" strike="noStrike">
                          <a:effectLst/>
                        </a:rPr>
                        <a:t>5</a:t>
                      </a:r>
                      <a:endParaRPr lang="es-E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s-ES" sz="1200" u="none" strike="noStrike">
                          <a:effectLst/>
                        </a:rPr>
                        <a:t>11</a:t>
                      </a:r>
                      <a:endParaRPr lang="es-E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s-ES" sz="1200" u="none" strike="noStrike">
                          <a:effectLst/>
                        </a:rPr>
                        <a:t>6</a:t>
                      </a:r>
                      <a:endParaRPr lang="es-E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s-ES" sz="1200" u="none" strike="noStrike">
                          <a:effectLst/>
                        </a:rPr>
                        <a:t>67</a:t>
                      </a:r>
                      <a:endParaRPr lang="es-E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17716615"/>
                  </a:ext>
                </a:extLst>
              </a:tr>
              <a:tr h="558713">
                <a:tc>
                  <a:txBody>
                    <a:bodyPr/>
                    <a:lstStyle/>
                    <a:p>
                      <a:pPr algn="l" rtl="0" fontAlgn="ctr"/>
                      <a:r>
                        <a:rPr lang="es-ES" sz="1200" u="none" strike="noStrike">
                          <a:effectLst/>
                        </a:rPr>
                        <a:t>KING USB DTSE9H/16GB</a:t>
                      </a:r>
                      <a:endParaRPr lang="es-E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s-ES" sz="1200" u="none" strike="noStrike">
                          <a:effectLst/>
                        </a:rPr>
                        <a:t>10</a:t>
                      </a:r>
                      <a:endParaRPr lang="es-E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s-ES" sz="1200" u="none" strike="noStrike">
                          <a:effectLst/>
                        </a:rPr>
                        <a:t>15</a:t>
                      </a:r>
                      <a:endParaRPr lang="es-E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s-ES" sz="1200" u="none" strike="noStrike">
                          <a:effectLst/>
                        </a:rPr>
                        <a:t>13</a:t>
                      </a:r>
                      <a:endParaRPr lang="es-E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s-ES" sz="1200" u="none" strike="noStrike">
                          <a:effectLst/>
                        </a:rPr>
                        <a:t>30</a:t>
                      </a:r>
                      <a:endParaRPr lang="es-E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s-ES" sz="1200" u="none" strike="noStrike">
                          <a:effectLst/>
                        </a:rPr>
                        <a:t>50</a:t>
                      </a:r>
                      <a:endParaRPr lang="es-E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s-ES" sz="1200" u="none" strike="noStrike">
                          <a:effectLst/>
                        </a:rPr>
                        <a:t>25</a:t>
                      </a:r>
                      <a:endParaRPr lang="es-E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s-ES" sz="1200" u="none" strike="noStrike">
                          <a:effectLst/>
                        </a:rPr>
                        <a:t>27</a:t>
                      </a:r>
                      <a:endParaRPr lang="es-E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s-ES" sz="1200" u="none" strike="noStrike">
                          <a:effectLst/>
                        </a:rPr>
                        <a:t>26</a:t>
                      </a:r>
                      <a:endParaRPr lang="es-E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s-ES" sz="1200" u="none" strike="noStrike">
                          <a:effectLst/>
                        </a:rPr>
                        <a:t>40</a:t>
                      </a:r>
                      <a:endParaRPr lang="es-E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s-ES" sz="1200" u="none" strike="noStrike">
                          <a:effectLst/>
                        </a:rPr>
                        <a:t>35</a:t>
                      </a:r>
                      <a:endParaRPr lang="es-E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s-ES" sz="1200" u="none" strike="noStrike">
                          <a:effectLst/>
                        </a:rPr>
                        <a:t>21</a:t>
                      </a:r>
                      <a:endParaRPr lang="es-E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s-ES" sz="1200" u="none" strike="noStrike">
                          <a:effectLst/>
                        </a:rPr>
                        <a:t>17</a:t>
                      </a:r>
                      <a:endParaRPr lang="es-E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s-ES" sz="1200" u="none" strike="noStrike">
                          <a:effectLst/>
                        </a:rPr>
                        <a:t>309</a:t>
                      </a:r>
                      <a:endParaRPr lang="es-E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5653194"/>
                  </a:ext>
                </a:extLst>
              </a:tr>
              <a:tr h="558713">
                <a:tc>
                  <a:txBody>
                    <a:bodyPr/>
                    <a:lstStyle/>
                    <a:p>
                      <a:pPr algn="l" rtl="0" fontAlgn="ctr"/>
                      <a:r>
                        <a:rPr lang="es-ES" sz="1200" u="none" strike="noStrike">
                          <a:effectLst/>
                        </a:rPr>
                        <a:t>HEADSET TEROS S82 1.8MT</a:t>
                      </a:r>
                      <a:endParaRPr lang="es-E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s-ES" sz="1200" u="none" strike="noStrike">
                          <a:effectLst/>
                        </a:rPr>
                        <a:t>2</a:t>
                      </a:r>
                      <a:endParaRPr lang="es-E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s-ES" sz="1200" u="none" strike="noStrike">
                          <a:effectLst/>
                        </a:rPr>
                        <a:t>5</a:t>
                      </a:r>
                      <a:endParaRPr lang="es-E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s-ES" sz="1200" u="none" strike="noStrike">
                          <a:effectLst/>
                        </a:rPr>
                        <a:t>11</a:t>
                      </a:r>
                      <a:endParaRPr lang="es-E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s-ES" sz="1200" u="none" strike="noStrike">
                          <a:effectLst/>
                        </a:rPr>
                        <a:t>9</a:t>
                      </a:r>
                      <a:endParaRPr lang="es-E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s-ES" sz="1200" u="none" strike="noStrike">
                          <a:effectLst/>
                        </a:rPr>
                        <a:t>12</a:t>
                      </a:r>
                      <a:endParaRPr lang="es-E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s-ES" sz="1200" u="none" strike="noStrike">
                          <a:effectLst/>
                        </a:rPr>
                        <a:t>8</a:t>
                      </a:r>
                      <a:endParaRPr lang="es-E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s-ES" sz="1200" u="none" strike="noStrike">
                          <a:effectLst/>
                        </a:rPr>
                        <a:t>11</a:t>
                      </a:r>
                      <a:endParaRPr lang="es-E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s-ES" sz="1200" u="none" strike="noStrike">
                          <a:effectLst/>
                        </a:rPr>
                        <a:t>14</a:t>
                      </a:r>
                      <a:endParaRPr lang="es-E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s-ES" sz="1200" u="none" strike="noStrike">
                          <a:effectLst/>
                        </a:rPr>
                        <a:t>15</a:t>
                      </a:r>
                      <a:endParaRPr lang="es-E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s-ES" sz="1200" u="none" strike="noStrike">
                          <a:effectLst/>
                        </a:rPr>
                        <a:t>13</a:t>
                      </a:r>
                      <a:endParaRPr lang="es-E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s-ES" sz="1200" u="none" strike="noStrike">
                          <a:effectLst/>
                        </a:rPr>
                        <a:t>15</a:t>
                      </a:r>
                      <a:endParaRPr lang="es-E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s-ES" sz="1200" u="none" strike="noStrike">
                          <a:effectLst/>
                        </a:rPr>
                        <a:t>12</a:t>
                      </a:r>
                      <a:endParaRPr lang="es-E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s-ES" sz="1200" u="none" strike="noStrike">
                          <a:effectLst/>
                        </a:rPr>
                        <a:t>127</a:t>
                      </a:r>
                      <a:endParaRPr lang="es-E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25382073"/>
                  </a:ext>
                </a:extLst>
              </a:tr>
              <a:tr h="558713">
                <a:tc>
                  <a:txBody>
                    <a:bodyPr/>
                    <a:lstStyle/>
                    <a:p>
                      <a:pPr algn="l" rtl="0" fontAlgn="ctr"/>
                      <a:r>
                        <a:rPr lang="pt-BR" sz="1200" u="none" strike="noStrike">
                          <a:effectLst/>
                        </a:rPr>
                        <a:t>KB USB SP COMBO TEROS 3000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s-ES" sz="1200" u="none" strike="noStrike">
                          <a:effectLst/>
                        </a:rPr>
                        <a:t>5</a:t>
                      </a:r>
                      <a:endParaRPr lang="es-E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s-ES" sz="1200" u="none" strike="noStrike">
                          <a:effectLst/>
                        </a:rPr>
                        <a:t>4</a:t>
                      </a:r>
                      <a:endParaRPr lang="es-E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s-ES" sz="1200" u="none" strike="noStrike">
                          <a:effectLst/>
                        </a:rPr>
                        <a:t>7</a:t>
                      </a:r>
                      <a:endParaRPr lang="es-E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s-ES" sz="1200" u="none" strike="noStrike">
                          <a:effectLst/>
                        </a:rPr>
                        <a:t>10</a:t>
                      </a:r>
                      <a:endParaRPr lang="es-E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s-ES" sz="1200" u="none" strike="noStrike">
                          <a:effectLst/>
                        </a:rPr>
                        <a:t>5</a:t>
                      </a:r>
                      <a:endParaRPr lang="es-E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s-ES" sz="1200" u="none" strike="noStrike">
                          <a:effectLst/>
                        </a:rPr>
                        <a:t>6</a:t>
                      </a:r>
                      <a:endParaRPr lang="es-E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s-ES" sz="1200" u="none" strike="noStrike">
                          <a:effectLst/>
                        </a:rPr>
                        <a:t>8</a:t>
                      </a:r>
                      <a:endParaRPr lang="es-E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s-ES" sz="1200" u="none" strike="noStrike">
                          <a:effectLst/>
                        </a:rPr>
                        <a:t>25</a:t>
                      </a:r>
                      <a:endParaRPr lang="es-E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s-ES" sz="1200" u="none" strike="noStrike">
                          <a:effectLst/>
                        </a:rPr>
                        <a:t>56</a:t>
                      </a:r>
                      <a:endParaRPr lang="es-E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s-ES" sz="1200" u="none" strike="noStrike">
                          <a:effectLst/>
                        </a:rPr>
                        <a:t>41</a:t>
                      </a:r>
                      <a:endParaRPr lang="es-E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s-ES" sz="1200" u="none" strike="noStrike">
                          <a:effectLst/>
                        </a:rPr>
                        <a:t>19</a:t>
                      </a:r>
                      <a:endParaRPr lang="es-E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s-ES" sz="1200" u="none" strike="noStrike">
                          <a:effectLst/>
                        </a:rPr>
                        <a:t>21</a:t>
                      </a:r>
                      <a:endParaRPr lang="es-E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s-ES" sz="1200" u="none" strike="noStrike" dirty="0">
                          <a:effectLst/>
                        </a:rPr>
                        <a:t>207</a:t>
                      </a:r>
                      <a:endParaRPr lang="es-E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03013179"/>
                  </a:ext>
                </a:extLst>
              </a:tr>
            </a:tbl>
          </a:graphicData>
        </a:graphic>
      </p:graphicFrame>
      <p:sp>
        <p:nvSpPr>
          <p:cNvPr id="3" name="Rectángulo 2"/>
          <p:cNvSpPr/>
          <p:nvPr/>
        </p:nvSpPr>
        <p:spPr>
          <a:xfrm>
            <a:off x="459179" y="2458675"/>
            <a:ext cx="11004076" cy="6850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0510" algn="just">
              <a:lnSpc>
                <a:spcPct val="107000"/>
              </a:lnSpc>
              <a:spcAft>
                <a:spcPts val="800"/>
              </a:spcAft>
            </a:pPr>
            <a:r>
              <a:rPr lang="es-PE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Para justificar la inversión se plantea llegar a los volúmenes de venta indicado en la siguiente tabla, el incremento o decremento dependerá de las estrategias del mercado que se apliquen (producto, precio, plaza y promoción)</a:t>
            </a:r>
            <a:endParaRPr lang="es-E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04742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Cálculo de</a:t>
            </a:r>
            <a:br>
              <a:rPr lang="es-ES" dirty="0"/>
            </a:br>
            <a:r>
              <a:rPr lang="es-ES" dirty="0"/>
              <a:t>inversión</a:t>
            </a:r>
          </a:p>
        </p:txBody>
      </p:sp>
      <p:sp>
        <p:nvSpPr>
          <p:cNvPr id="5" name="Marcador de contenido 4"/>
          <p:cNvSpPr>
            <a:spLocks noGrp="1"/>
          </p:cNvSpPr>
          <p:nvPr>
            <p:ph idx="1"/>
          </p:nvPr>
        </p:nvSpPr>
        <p:spPr>
          <a:xfrm>
            <a:off x="700411" y="3556659"/>
            <a:ext cx="9720073" cy="635330"/>
          </a:xfrm>
        </p:spPr>
        <p:txBody>
          <a:bodyPr/>
          <a:lstStyle/>
          <a:p>
            <a:pPr lvl="0"/>
            <a:r>
              <a:rPr lang="es-PE" u="sng" dirty="0">
                <a:hlinkClick r:id="rId3"/>
              </a:rPr>
              <a:t>Ver cuadro PLAN DE INVERSION</a:t>
            </a:r>
            <a:endParaRPr lang="es-ES" dirty="0"/>
          </a:p>
          <a:p>
            <a:endParaRPr lang="es-ES" dirty="0"/>
          </a:p>
          <a:p>
            <a:endParaRPr lang="es-ES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0448" y="585217"/>
            <a:ext cx="6132045" cy="5530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2784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982650"/>
          </a:xfrm>
        </p:spPr>
        <p:txBody>
          <a:bodyPr/>
          <a:lstStyle/>
          <a:p>
            <a:r>
              <a:rPr lang="es-ES" dirty="0"/>
              <a:t>CALCULO DE LA INVERSIÓN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024128" y="1442698"/>
            <a:ext cx="4256084" cy="400300"/>
          </a:xfrm>
        </p:spPr>
        <p:txBody>
          <a:bodyPr/>
          <a:lstStyle/>
          <a:p>
            <a:r>
              <a:rPr lang="es-ES" dirty="0"/>
              <a:t>Determinación del precio venta (PV)</a:t>
            </a:r>
          </a:p>
        </p:txBody>
      </p:sp>
      <p:pic>
        <p:nvPicPr>
          <p:cNvPr id="1026" name="Picture 2" descr="Imagen: Combo Gaming Teros TE-CM3000, Teclado Multimedia, Mouse, Parlantes estereo, Mouse Pad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200" y="1748690"/>
            <a:ext cx="4722443" cy="4639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ángulo 7"/>
          <p:cNvSpPr/>
          <p:nvPr/>
        </p:nvSpPr>
        <p:spPr>
          <a:xfrm>
            <a:off x="6888348" y="2785714"/>
            <a:ext cx="16053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/>
              <a:t>Precio compra </a:t>
            </a:r>
          </a:p>
        </p:txBody>
      </p:sp>
      <p:sp>
        <p:nvSpPr>
          <p:cNvPr id="10" name="Rectángulo 9"/>
          <p:cNvSpPr/>
          <p:nvPr/>
        </p:nvSpPr>
        <p:spPr>
          <a:xfrm>
            <a:off x="6973755" y="5367745"/>
            <a:ext cx="14229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/>
              <a:t>Precio venta </a:t>
            </a:r>
          </a:p>
        </p:txBody>
      </p:sp>
      <p:sp>
        <p:nvSpPr>
          <p:cNvPr id="11" name="Rectángulo 10"/>
          <p:cNvSpPr/>
          <p:nvPr/>
        </p:nvSpPr>
        <p:spPr>
          <a:xfrm>
            <a:off x="7583331" y="5825003"/>
            <a:ext cx="312606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000" b="1" dirty="0">
                <a:solidFill>
                  <a:srgbClr val="FF0000"/>
                </a:solidFill>
                <a:latin typeface="verdana" panose="020B0604030504040204" pitchFamily="34" charset="0"/>
              </a:rPr>
              <a:t>S/. 58.8</a:t>
            </a:r>
            <a:r>
              <a:rPr lang="es-ES" sz="2000" dirty="0">
                <a:solidFill>
                  <a:srgbClr val="FF0000"/>
                </a:solidFill>
                <a:latin typeface="verdana" panose="020B0604030504040204" pitchFamily="34" charset="0"/>
              </a:rPr>
              <a:t> Incluido IGV</a:t>
            </a:r>
            <a:endParaRPr lang="es-ES" sz="2000" dirty="0">
              <a:solidFill>
                <a:srgbClr val="FF0000"/>
              </a:solidFill>
            </a:endParaRPr>
          </a:p>
        </p:txBody>
      </p:sp>
      <p:sp>
        <p:nvSpPr>
          <p:cNvPr id="12" name="Rectángulo 11"/>
          <p:cNvSpPr/>
          <p:nvPr/>
        </p:nvSpPr>
        <p:spPr>
          <a:xfrm>
            <a:off x="7310924" y="4267161"/>
            <a:ext cx="25010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/>
              <a:t>PV = CU + T + 0,35(CU)</a:t>
            </a:r>
          </a:p>
        </p:txBody>
      </p:sp>
      <p:sp>
        <p:nvSpPr>
          <p:cNvPr id="13" name="Rectángulo 12"/>
          <p:cNvSpPr/>
          <p:nvPr/>
        </p:nvSpPr>
        <p:spPr>
          <a:xfrm>
            <a:off x="6888348" y="3780565"/>
            <a:ext cx="21176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/>
              <a:t>Calculando Fórmula</a:t>
            </a:r>
          </a:p>
        </p:txBody>
      </p:sp>
      <p:sp>
        <p:nvSpPr>
          <p:cNvPr id="9" name="Rectángulo 8"/>
          <p:cNvSpPr/>
          <p:nvPr/>
        </p:nvSpPr>
        <p:spPr>
          <a:xfrm>
            <a:off x="1089108" y="6294182"/>
            <a:ext cx="257474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400" dirty="0">
                <a:solidFill>
                  <a:schemeClr val="dk1"/>
                </a:solidFill>
              </a:rPr>
              <a:t>KB USB SP COMBO TEROS 3000</a:t>
            </a:r>
            <a:endParaRPr lang="es-ES" sz="1400" dirty="0">
              <a:solidFill>
                <a:schemeClr val="dk1"/>
              </a:solidFill>
            </a:endParaRPr>
          </a:p>
        </p:txBody>
      </p:sp>
      <p:sp>
        <p:nvSpPr>
          <p:cNvPr id="4" name="Rectángulo 3"/>
          <p:cNvSpPr/>
          <p:nvPr/>
        </p:nvSpPr>
        <p:spPr>
          <a:xfrm>
            <a:off x="6968194" y="2000937"/>
            <a:ext cx="3556319" cy="56568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b="1" dirty="0"/>
              <a:t>PV</a:t>
            </a:r>
            <a:r>
              <a:rPr lang="es-ES" dirty="0"/>
              <a:t> = CU + T + G</a:t>
            </a:r>
          </a:p>
        </p:txBody>
      </p:sp>
      <p:sp>
        <p:nvSpPr>
          <p:cNvPr id="18" name="Rectángulo 17"/>
          <p:cNvSpPr/>
          <p:nvPr/>
        </p:nvSpPr>
        <p:spPr>
          <a:xfrm>
            <a:off x="7302611" y="4747151"/>
            <a:ext cx="32191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/>
              <a:t>PV = </a:t>
            </a:r>
            <a:r>
              <a:rPr lang="es-ES" b="1" dirty="0"/>
              <a:t>42,81 + 1</a:t>
            </a:r>
            <a:r>
              <a:rPr lang="es-ES" dirty="0"/>
              <a:t> + 14,99 = 58,8</a:t>
            </a:r>
          </a:p>
        </p:txBody>
      </p:sp>
      <p:sp>
        <p:nvSpPr>
          <p:cNvPr id="19" name="Rectángulo 18"/>
          <p:cNvSpPr/>
          <p:nvPr/>
        </p:nvSpPr>
        <p:spPr>
          <a:xfrm>
            <a:off x="7372442" y="3143755"/>
            <a:ext cx="29258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>
                <a:solidFill>
                  <a:srgbClr val="000066"/>
                </a:solidFill>
                <a:latin typeface="verdana" panose="020B0604030504040204" pitchFamily="34" charset="0"/>
              </a:rPr>
              <a:t>S/. 42.81</a:t>
            </a:r>
            <a:r>
              <a:rPr lang="es-ES" dirty="0">
                <a:solidFill>
                  <a:srgbClr val="000066"/>
                </a:solidFill>
                <a:latin typeface="verdana" panose="020B0604030504040204" pitchFamily="34" charset="0"/>
              </a:rPr>
              <a:t> Incluido IGV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7567500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941606" y="1431235"/>
            <a:ext cx="28750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>
                <a:solidFill>
                  <a:schemeClr val="dk1"/>
                </a:solidFill>
              </a:rPr>
              <a:t>KING USB DTSE9H/16GB</a:t>
            </a:r>
            <a:endParaRPr lang="es-ES" dirty="0"/>
          </a:p>
        </p:txBody>
      </p:sp>
      <p:sp>
        <p:nvSpPr>
          <p:cNvPr id="7" name="Rectángulo 6"/>
          <p:cNvSpPr/>
          <p:nvPr/>
        </p:nvSpPr>
        <p:spPr>
          <a:xfrm>
            <a:off x="6888348" y="2785714"/>
            <a:ext cx="16053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/>
              <a:t>Precio compra </a:t>
            </a:r>
          </a:p>
        </p:txBody>
      </p:sp>
      <p:sp>
        <p:nvSpPr>
          <p:cNvPr id="8" name="Rectángulo 7"/>
          <p:cNvSpPr/>
          <p:nvPr/>
        </p:nvSpPr>
        <p:spPr>
          <a:xfrm>
            <a:off x="6973755" y="5367745"/>
            <a:ext cx="14229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/>
              <a:t>Precio venta </a:t>
            </a:r>
          </a:p>
        </p:txBody>
      </p:sp>
      <p:sp>
        <p:nvSpPr>
          <p:cNvPr id="9" name="Rectángulo 8"/>
          <p:cNvSpPr/>
          <p:nvPr/>
        </p:nvSpPr>
        <p:spPr>
          <a:xfrm>
            <a:off x="7583331" y="5825003"/>
            <a:ext cx="332296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000" b="1" dirty="0">
                <a:solidFill>
                  <a:srgbClr val="FF0000"/>
                </a:solidFill>
                <a:latin typeface="verdana" panose="020B0604030504040204" pitchFamily="34" charset="0"/>
              </a:rPr>
              <a:t>S/. 28,60 </a:t>
            </a:r>
            <a:r>
              <a:rPr lang="es-ES" sz="2000" dirty="0">
                <a:solidFill>
                  <a:srgbClr val="FF0000"/>
                </a:solidFill>
                <a:latin typeface="verdana" panose="020B0604030504040204" pitchFamily="34" charset="0"/>
              </a:rPr>
              <a:t>Incluido IGV</a:t>
            </a:r>
            <a:endParaRPr lang="es-ES" sz="2000" dirty="0">
              <a:solidFill>
                <a:srgbClr val="FF0000"/>
              </a:solidFill>
            </a:endParaRPr>
          </a:p>
        </p:txBody>
      </p:sp>
      <p:sp>
        <p:nvSpPr>
          <p:cNvPr id="10" name="Rectángulo 9"/>
          <p:cNvSpPr/>
          <p:nvPr/>
        </p:nvSpPr>
        <p:spPr>
          <a:xfrm>
            <a:off x="7310924" y="4267161"/>
            <a:ext cx="25010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/>
              <a:t>PV = CU + T + 0,30(CU)</a:t>
            </a:r>
          </a:p>
        </p:txBody>
      </p:sp>
      <p:sp>
        <p:nvSpPr>
          <p:cNvPr id="11" name="Rectángulo 10"/>
          <p:cNvSpPr/>
          <p:nvPr/>
        </p:nvSpPr>
        <p:spPr>
          <a:xfrm>
            <a:off x="6888348" y="3780565"/>
            <a:ext cx="21176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/>
              <a:t>Calculando Fórmula</a:t>
            </a:r>
          </a:p>
        </p:txBody>
      </p:sp>
      <p:sp>
        <p:nvSpPr>
          <p:cNvPr id="12" name="Rectángulo 11"/>
          <p:cNvSpPr/>
          <p:nvPr/>
        </p:nvSpPr>
        <p:spPr>
          <a:xfrm>
            <a:off x="6968194" y="2000937"/>
            <a:ext cx="3556319" cy="56568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b="1" dirty="0"/>
              <a:t>PV</a:t>
            </a:r>
            <a:r>
              <a:rPr lang="es-ES" dirty="0"/>
              <a:t> = CU + T + G</a:t>
            </a:r>
          </a:p>
        </p:txBody>
      </p:sp>
      <p:sp>
        <p:nvSpPr>
          <p:cNvPr id="13" name="Rectángulo 12"/>
          <p:cNvSpPr/>
          <p:nvPr/>
        </p:nvSpPr>
        <p:spPr>
          <a:xfrm>
            <a:off x="7310924" y="4747151"/>
            <a:ext cx="34002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/>
              <a:t>PV = </a:t>
            </a:r>
            <a:r>
              <a:rPr lang="es-ES" b="1" dirty="0"/>
              <a:t>21,62 + 0,5</a:t>
            </a:r>
            <a:r>
              <a:rPr lang="es-ES" dirty="0"/>
              <a:t> + 6,49 = 28,60</a:t>
            </a:r>
          </a:p>
        </p:txBody>
      </p:sp>
      <p:sp>
        <p:nvSpPr>
          <p:cNvPr id="14" name="Rectángulo 13"/>
          <p:cNvSpPr/>
          <p:nvPr/>
        </p:nvSpPr>
        <p:spPr>
          <a:xfrm>
            <a:off x="7380755" y="3143755"/>
            <a:ext cx="29225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>
                <a:solidFill>
                  <a:srgbClr val="000066"/>
                </a:solidFill>
                <a:latin typeface="verdana" panose="020B0604030504040204" pitchFamily="34" charset="0"/>
              </a:rPr>
              <a:t>S/. 21.62 </a:t>
            </a:r>
            <a:r>
              <a:rPr lang="es-ES" dirty="0">
                <a:solidFill>
                  <a:srgbClr val="000066"/>
                </a:solidFill>
                <a:latin typeface="verdana" panose="020B0604030504040204" pitchFamily="34" charset="0"/>
              </a:rPr>
              <a:t>Incluido IGV</a:t>
            </a:r>
            <a:endParaRPr lang="es-ES" dirty="0"/>
          </a:p>
        </p:txBody>
      </p:sp>
      <p:pic>
        <p:nvPicPr>
          <p:cNvPr id="17" name="Imagen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763" y="2172422"/>
            <a:ext cx="5403587" cy="4052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6215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24128" y="739593"/>
            <a:ext cx="9720072" cy="1404083"/>
          </a:xfrm>
        </p:spPr>
        <p:txBody>
          <a:bodyPr>
            <a:normAutofit/>
          </a:bodyPr>
          <a:lstStyle/>
          <a:p>
            <a:r>
              <a:rPr lang="es-ES" dirty="0"/>
              <a:t>Proveedores y compra</a:t>
            </a:r>
            <a:br>
              <a:rPr lang="es-ES" dirty="0"/>
            </a:br>
            <a:endParaRPr lang="es-ES" dirty="0"/>
          </a:p>
        </p:txBody>
      </p:sp>
      <p:pic>
        <p:nvPicPr>
          <p:cNvPr id="2091" name="Imagen 52" descr="logo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80" y="1905622"/>
            <a:ext cx="4022726" cy="1078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90" name="Imagen 54" descr="http://store.intcomex.com/Content/Images/Layout/Logo.png">
            <a:hlinkClick r:id="rId5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7647" y="2056892"/>
            <a:ext cx="3649492" cy="980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9" name="Imagen 53" descr="Home">
            <a:hlinkClick r:id="rId7"/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80" y="4601051"/>
            <a:ext cx="3483278" cy="1032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8" name="Imagen 55" descr="http://www.compudiskett.com.pe/images/logo_empresa.png">
            <a:hlinkClick r:id="rId9"/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6979" y="4725441"/>
            <a:ext cx="3610829" cy="984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5" name="Imagen 56" descr="DELTRON - Usted, la Tecnolog�a y Nosotros">
            <a:hlinkClick r:id="rId11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02"/>
          <a:stretch>
            <a:fillRect/>
          </a:stretch>
        </p:blipFill>
        <p:spPr bwMode="auto">
          <a:xfrm>
            <a:off x="4683580" y="3757138"/>
            <a:ext cx="2845376" cy="1035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ángulo redondeado 57"/>
          <p:cNvSpPr>
            <a:spLocks noChangeArrowheads="1"/>
          </p:cNvSpPr>
          <p:nvPr/>
        </p:nvSpPr>
        <p:spPr bwMode="auto">
          <a:xfrm>
            <a:off x="7646979" y="5875052"/>
            <a:ext cx="3610829" cy="445944"/>
          </a:xfrm>
          <a:prstGeom prst="roundRect">
            <a:avLst>
              <a:gd name="adj" fmla="val 16667"/>
            </a:avLst>
          </a:prstGeom>
          <a:solidFill>
            <a:srgbClr val="5B9BD5"/>
          </a:solidFill>
          <a:ln w="12700">
            <a:solidFill>
              <a:srgbClr val="1F4D78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PE" altLang="es-ES" sz="1400" b="1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http://www.compudiskett.com.pe/</a:t>
            </a:r>
          </a:p>
        </p:txBody>
      </p:sp>
      <p:sp>
        <p:nvSpPr>
          <p:cNvPr id="24" name="Rectángulo redondeado 58"/>
          <p:cNvSpPr>
            <a:spLocks noChangeArrowheads="1"/>
          </p:cNvSpPr>
          <p:nvPr/>
        </p:nvSpPr>
        <p:spPr bwMode="auto">
          <a:xfrm>
            <a:off x="1024128" y="5833617"/>
            <a:ext cx="3190442" cy="481486"/>
          </a:xfrm>
          <a:prstGeom prst="roundRect">
            <a:avLst>
              <a:gd name="adj" fmla="val 16667"/>
            </a:avLst>
          </a:prstGeom>
          <a:solidFill>
            <a:srgbClr val="5B9BD5"/>
          </a:solidFill>
          <a:ln w="12700">
            <a:solidFill>
              <a:srgbClr val="1F4D78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PE" altLang="es-ES" sz="1400" b="1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http://www.pclink.com.pe</a:t>
            </a:r>
          </a:p>
        </p:txBody>
      </p:sp>
      <p:sp>
        <p:nvSpPr>
          <p:cNvPr id="25" name="Rectángulo redondeado 59"/>
          <p:cNvSpPr>
            <a:spLocks noChangeArrowheads="1"/>
          </p:cNvSpPr>
          <p:nvPr/>
        </p:nvSpPr>
        <p:spPr bwMode="auto">
          <a:xfrm>
            <a:off x="923122" y="3191088"/>
            <a:ext cx="3606584" cy="354211"/>
          </a:xfrm>
          <a:prstGeom prst="roundRect">
            <a:avLst>
              <a:gd name="adj" fmla="val 16667"/>
            </a:avLst>
          </a:prstGeom>
          <a:solidFill>
            <a:srgbClr val="5B9BD5"/>
          </a:solidFill>
          <a:ln w="12700">
            <a:solidFill>
              <a:srgbClr val="1F4D78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PE" altLang="es-ES" sz="1400" b="1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http://www.maximainternacional.com.pe</a:t>
            </a:r>
          </a:p>
        </p:txBody>
      </p:sp>
      <p:sp>
        <p:nvSpPr>
          <p:cNvPr id="26" name="Rectángulo redondeado 60"/>
          <p:cNvSpPr>
            <a:spLocks noChangeArrowheads="1"/>
          </p:cNvSpPr>
          <p:nvPr/>
        </p:nvSpPr>
        <p:spPr bwMode="auto">
          <a:xfrm>
            <a:off x="7627648" y="3115428"/>
            <a:ext cx="3565074" cy="427522"/>
          </a:xfrm>
          <a:prstGeom prst="roundRect">
            <a:avLst>
              <a:gd name="adj" fmla="val 16667"/>
            </a:avLst>
          </a:prstGeom>
          <a:solidFill>
            <a:srgbClr val="5B9BD5"/>
          </a:solidFill>
          <a:ln w="12700">
            <a:solidFill>
              <a:srgbClr val="1F4D78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PE" altLang="es-ES" sz="1400" b="1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http://store.intcomex.com/es-XPE/Home</a:t>
            </a:r>
          </a:p>
        </p:txBody>
      </p:sp>
      <p:sp>
        <p:nvSpPr>
          <p:cNvPr id="27" name="Rectángulo redondeado 61"/>
          <p:cNvSpPr>
            <a:spLocks noChangeArrowheads="1"/>
          </p:cNvSpPr>
          <p:nvPr/>
        </p:nvSpPr>
        <p:spPr bwMode="auto">
          <a:xfrm>
            <a:off x="4683581" y="4966777"/>
            <a:ext cx="2845376" cy="435984"/>
          </a:xfrm>
          <a:prstGeom prst="roundRect">
            <a:avLst>
              <a:gd name="adj" fmla="val 16667"/>
            </a:avLst>
          </a:prstGeom>
          <a:solidFill>
            <a:srgbClr val="5B9BD5"/>
          </a:solidFill>
          <a:ln w="12700">
            <a:solidFill>
              <a:srgbClr val="1F4D78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PE" altLang="es-ES" sz="1400" b="1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http://www.deltron.com.pe</a:t>
            </a:r>
            <a:endParaRPr kumimoji="0" lang="es-PE" altLang="es-ES" sz="1400" b="1" i="0" u="none" strike="noStrike" cap="none" normalizeH="0" baseline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</a:endParaRPr>
          </a:p>
        </p:txBody>
      </p:sp>
      <p:sp>
        <p:nvSpPr>
          <p:cNvPr id="29" name="Rectangle 49"/>
          <p:cNvSpPr>
            <a:spLocks noChangeArrowheads="1"/>
          </p:cNvSpPr>
          <p:nvPr/>
        </p:nvSpPr>
        <p:spPr bwMode="auto">
          <a:xfrm>
            <a:off x="2183080" y="2414649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"/>
          </a:p>
        </p:txBody>
      </p:sp>
      <p:sp>
        <p:nvSpPr>
          <p:cNvPr id="30" name="Rectangle 50"/>
          <p:cNvSpPr>
            <a:spLocks noChangeArrowheads="1"/>
          </p:cNvSpPr>
          <p:nvPr/>
        </p:nvSpPr>
        <p:spPr bwMode="auto">
          <a:xfrm>
            <a:off x="2183080" y="3081399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PE" altLang="es-E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</a:t>
            </a:r>
            <a:endParaRPr kumimoji="0" lang="es-PE" altLang="es-E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1" name="Rectangle 51"/>
          <p:cNvSpPr>
            <a:spLocks noChangeArrowheads="1"/>
          </p:cNvSpPr>
          <p:nvPr/>
        </p:nvSpPr>
        <p:spPr bwMode="auto">
          <a:xfrm>
            <a:off x="2183080" y="3729099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30876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30876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30876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30876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30876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30876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30876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30876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30876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3087688" algn="l"/>
              </a:tabLst>
            </a:pPr>
            <a:r>
              <a:rPr kumimoji="0" lang="es-PE" altLang="es-E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kumimoji="0" lang="es-ES" altLang="es-ES" sz="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3087688" algn="l"/>
              </a:tabLst>
            </a:pPr>
            <a:endParaRPr kumimoji="0" lang="es-ES" altLang="es-E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48" name="Rectangle 52"/>
          <p:cNvSpPr>
            <a:spLocks noChangeArrowheads="1"/>
          </p:cNvSpPr>
          <p:nvPr/>
        </p:nvSpPr>
        <p:spPr bwMode="auto">
          <a:xfrm>
            <a:off x="2183080" y="4367274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PE" altLang="es-E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    </a:t>
            </a:r>
            <a:endParaRPr kumimoji="0" lang="es-PE" altLang="es-E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55" name="Rectangle 53"/>
          <p:cNvSpPr>
            <a:spLocks noChangeArrowheads="1"/>
          </p:cNvSpPr>
          <p:nvPr/>
        </p:nvSpPr>
        <p:spPr bwMode="auto">
          <a:xfrm>
            <a:off x="2183080" y="5024499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"/>
          </a:p>
        </p:txBody>
      </p:sp>
      <p:sp>
        <p:nvSpPr>
          <p:cNvPr id="2058" name="Rectangle 57"/>
          <p:cNvSpPr>
            <a:spLocks noChangeArrowheads="1"/>
          </p:cNvSpPr>
          <p:nvPr/>
        </p:nvSpPr>
        <p:spPr bwMode="auto">
          <a:xfrm>
            <a:off x="2183080" y="5024499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30876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30876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30876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30876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30876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30876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30876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30876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30876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3087688" algn="l"/>
              </a:tabLst>
            </a:pPr>
            <a:endParaRPr kumimoji="0" lang="es-PE" altLang="es-E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3087688" algn="l"/>
              </a:tabLst>
            </a:pPr>
            <a:br>
              <a:rPr kumimoji="0" lang="es-PE" altLang="es-E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kumimoji="0" lang="es-ES" altLang="es-ES" sz="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3087688" algn="l"/>
              </a:tabLst>
            </a:pPr>
            <a:endParaRPr kumimoji="0" lang="es-ES" altLang="es-E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63" name="Rectangle 59"/>
          <p:cNvSpPr>
            <a:spLocks noChangeArrowheads="1"/>
          </p:cNvSpPr>
          <p:nvPr/>
        </p:nvSpPr>
        <p:spPr bwMode="auto">
          <a:xfrm>
            <a:off x="2183080" y="5024499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s-PE" altLang="es-E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kumimoji="0" lang="es-PE" altLang="es-E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85472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BDB99E0-18E6-40CA-8C5C-777D8BB73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D664B86-065E-4108-B042-359CECD8DC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A847500-7CAA-4A3A-9B61-2327BD1778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1343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5E6BF1-FBC7-49B6-9128-ECD9B6487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E270433-F1B0-46FE-AE51-5D664125F8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AF2636E-7CD1-4B33-9611-D6597D3B6E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0602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5E2C8D-C4EE-41AD-AC47-55CB934EA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A1941F5-922C-449B-A64D-6A28535738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54612A7-6800-4A18-A1B4-5E4D4FF3D7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976" y="1"/>
            <a:ext cx="12194976" cy="6856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9713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078E0D-576B-4486-9768-7A8F31B8EE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47C0580-6B2F-4A3F-BA86-7F7F042D3B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1F3CCF9-E8C7-496A-A908-3DD53633939A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8313" y="585217"/>
            <a:ext cx="8229600" cy="5724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7748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1024128" y="743160"/>
            <a:ext cx="9720072" cy="852886"/>
          </a:xfrm>
        </p:spPr>
        <p:txBody>
          <a:bodyPr/>
          <a:lstStyle/>
          <a:p>
            <a:r>
              <a:rPr lang="es-ES" dirty="0"/>
              <a:t>Tema 1: GENERALIDADES DEL PLAN DE NEGOCIO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idx="1"/>
          </p:nvPr>
        </p:nvSpPr>
        <p:spPr>
          <a:xfrm>
            <a:off x="1024128" y="1903618"/>
            <a:ext cx="9923734" cy="4929447"/>
          </a:xfrm>
        </p:spPr>
        <p:txBody>
          <a:bodyPr>
            <a:normAutofit fontScale="85000" lnSpcReduction="20000"/>
          </a:bodyPr>
          <a:lstStyle/>
          <a:p>
            <a:pPr lvl="1"/>
            <a:r>
              <a:rPr lang="es-PE" sz="2400" b="1" dirty="0"/>
              <a:t>IDEA Y ALCANCE DEL PLAN DE NEGOCIO</a:t>
            </a:r>
            <a:endParaRPr lang="es-ES" sz="2400" b="1" dirty="0"/>
          </a:p>
          <a:p>
            <a:r>
              <a:rPr lang="es-PE" sz="2400" dirty="0"/>
              <a:t>Implementar un lugar comercial donde se ofrezca artículos electrónicos, de computo y suministro de componentes y material tecnológico para la ciudad de puerto Maldonado.</a:t>
            </a:r>
          </a:p>
          <a:p>
            <a:endParaRPr lang="es-ES" sz="2400" dirty="0"/>
          </a:p>
          <a:p>
            <a:pPr lvl="1"/>
            <a:r>
              <a:rPr lang="es-PE" sz="2400" b="1" dirty="0"/>
              <a:t>ANTECEDENTES</a:t>
            </a:r>
            <a:endParaRPr lang="es-ES" sz="2400" b="1" dirty="0"/>
          </a:p>
          <a:p>
            <a:r>
              <a:rPr lang="es-PE" sz="2400" dirty="0"/>
              <a:t>Nos encontramos en auge en lugares comerciales donde ofrezcan productos similares al propuesto, suministro de componentes y artículos de esta categoría. El avance de la tecnología se ve generalizado, cada vez mas personas necesitan de la tecnología.</a:t>
            </a:r>
          </a:p>
          <a:p>
            <a:endParaRPr lang="es-ES" sz="2400" dirty="0"/>
          </a:p>
          <a:p>
            <a:pPr lvl="1"/>
            <a:r>
              <a:rPr lang="es-PE" sz="2400" b="1" dirty="0"/>
              <a:t>MERCADO A ATENDER</a:t>
            </a:r>
            <a:endParaRPr lang="es-ES" sz="2400" b="1" dirty="0"/>
          </a:p>
          <a:p>
            <a:pPr marL="128016" lvl="1" indent="0">
              <a:buNone/>
            </a:pPr>
            <a:r>
              <a:rPr lang="es-PE" sz="2400" dirty="0"/>
              <a:t>La ciudad de Puerto Maldonado y a futuro para  otras ciudades, donde dicho producto  se consigue viajando o haciendo pedido.</a:t>
            </a:r>
          </a:p>
          <a:p>
            <a:pPr marL="128016" lvl="1" indent="0">
              <a:buNone/>
            </a:pPr>
            <a:endParaRPr lang="es-ES" sz="2400" dirty="0"/>
          </a:p>
          <a:p>
            <a:pPr lvl="1"/>
            <a:r>
              <a:rPr lang="es-PE" sz="2400" b="1" dirty="0"/>
              <a:t>VENTAJAS</a:t>
            </a:r>
          </a:p>
          <a:p>
            <a:pPr marL="310896" lvl="2" indent="0">
              <a:buNone/>
            </a:pPr>
            <a:r>
              <a:rPr lang="es-PE" sz="2400" dirty="0"/>
              <a:t>Trato amable, confiable y personalizado, precios competitivos, productos de calidad, variedad de productos, asesoría personalizada</a:t>
            </a:r>
          </a:p>
        </p:txBody>
      </p:sp>
    </p:spTree>
    <p:extLst>
      <p:ext uri="{BB962C8B-B14F-4D97-AF65-F5344CB8AC3E}">
        <p14:creationId xmlns:p14="http://schemas.microsoft.com/office/powerpoint/2010/main" val="34261563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25F84B-8337-4C54-AF8D-2EB0E936E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7F0FFBE-1879-44F7-A511-F165599548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845F7F7-2124-4727-9B0F-F73A68F0FA44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8557" y="0"/>
            <a:ext cx="7275443" cy="6546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6349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ED1033A-1A55-40FD-A4EE-78D3279BC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FE7DEBE-4C9F-4B88-954A-391B8F4D5F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168724F-BC04-498D-B370-CB4007280B1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887896" y="437322"/>
            <a:ext cx="10230678" cy="5872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9948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08172C-2EE4-4674-872E-8F256EF8A1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4074139-BAF8-4A42-8F43-02746C86A9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 descr="C:\Users\Alexs\OneDrive\Imágenes\Capturas de pantalla\2017-08-15 (6).png">
            <a:extLst>
              <a:ext uri="{FF2B5EF4-FFF2-40B4-BE49-F238E27FC236}">
                <a16:creationId xmlns:a16="http://schemas.microsoft.com/office/drawing/2014/main" id="{3F1FDDC2-A542-4ADF-8DF4-473D3541A04B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3511827" y="-2769705"/>
            <a:ext cx="5168348" cy="121919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02880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8C8AD1-3460-42A3-A946-8956B461C8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3F28E28-7873-4A19-895B-5DF6DC6FC3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ACDB1342-3753-4EE7-9EDF-89BC104571D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728869"/>
            <a:ext cx="12192000" cy="5771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7258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24127" y="684971"/>
            <a:ext cx="10031799" cy="985889"/>
          </a:xfrm>
        </p:spPr>
        <p:txBody>
          <a:bodyPr>
            <a:normAutofit fontScale="90000"/>
          </a:bodyPr>
          <a:lstStyle/>
          <a:p>
            <a:r>
              <a:rPr lang="es-ES" dirty="0"/>
              <a:t>TEMA 02. FORMULACIÓN Y EVALUACIÓN DEL NEGOCIO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024127" y="1895301"/>
            <a:ext cx="9720073" cy="4563687"/>
          </a:xfrm>
        </p:spPr>
        <p:txBody>
          <a:bodyPr>
            <a:normAutofit fontScale="25000" lnSpcReduction="20000"/>
          </a:bodyPr>
          <a:lstStyle/>
          <a:p>
            <a:pPr lvl="1"/>
            <a:r>
              <a:rPr lang="es-PE" sz="8000" b="1" dirty="0"/>
              <a:t>ESTUDIO DEL MERCADO</a:t>
            </a:r>
            <a:endParaRPr lang="es-ES" sz="8000" b="1" dirty="0"/>
          </a:p>
          <a:p>
            <a:r>
              <a:rPr lang="es-PE" sz="8000" dirty="0"/>
              <a:t>se pretende obtener información de la oferta y de la demanda referente a la ciudad de puerto Maldonado y de esta manera se realiza un análisis de resultados para la ejecución del plan de negocio.</a:t>
            </a:r>
          </a:p>
          <a:p>
            <a:endParaRPr lang="es-ES" sz="8000" dirty="0"/>
          </a:p>
          <a:p>
            <a:pPr lvl="1"/>
            <a:r>
              <a:rPr lang="es-PE" sz="8000" b="1" dirty="0"/>
              <a:t>OBJETIVO DEL ESTUDIO DE MERCADO</a:t>
            </a:r>
            <a:endParaRPr lang="es-ES" sz="8000" b="1" dirty="0"/>
          </a:p>
          <a:p>
            <a:r>
              <a:rPr lang="es-PE" sz="8000" dirty="0"/>
              <a:t>se busca  determinar el comportamiento de la oferta y la demanda de la ciudad de puerto Maldonado, de esta manera con la información obtenida realizar un análisis  estratégico. Para la  investigación de este proyecto  se considera a todas las personas económica-mente activas</a:t>
            </a:r>
          </a:p>
          <a:p>
            <a:endParaRPr lang="es-PE" sz="8000" dirty="0"/>
          </a:p>
          <a:p>
            <a:r>
              <a:rPr lang="es-PE" sz="8000" b="1" dirty="0"/>
              <a:t>FUENTES DE INFORMACION </a:t>
            </a:r>
            <a:endParaRPr lang="es-ES" sz="8000" b="1" dirty="0"/>
          </a:p>
          <a:p>
            <a:r>
              <a:rPr lang="es-PE" sz="8000" dirty="0"/>
              <a:t>A fin de cuantificar y determinar la existencia de demanda de los productos propuestos hacemos uso de fuentes de información en este  caso se tomo las necesidades que los clientes  a obtener estos dichos productos viendo folletos, personas que solicitan dicho productos en los mercados y locales comerciales y también mediante las redes sociales.</a:t>
            </a:r>
            <a:r>
              <a:rPr lang="es-PE" sz="2400" dirty="0"/>
              <a:t> </a:t>
            </a:r>
            <a:endParaRPr lang="es-ES" sz="2400" dirty="0"/>
          </a:p>
          <a:p>
            <a:r>
              <a:rPr lang="es-PE" sz="2400" dirty="0"/>
              <a:t> </a:t>
            </a:r>
            <a:endParaRPr lang="es-ES" sz="2400" dirty="0"/>
          </a:p>
          <a:p>
            <a:r>
              <a:rPr lang="es-PE" sz="2400" dirty="0"/>
              <a:t> </a:t>
            </a:r>
            <a:endParaRPr lang="es-ES" sz="2400" dirty="0"/>
          </a:p>
          <a:p>
            <a:r>
              <a:rPr lang="es-PE" sz="2400" dirty="0"/>
              <a:t> </a:t>
            </a:r>
            <a:endParaRPr lang="es-ES" sz="2400" dirty="0"/>
          </a:p>
          <a:p>
            <a:r>
              <a:rPr lang="es-PE" sz="2400" dirty="0"/>
              <a:t> </a:t>
            </a:r>
            <a:endParaRPr lang="es-ES" sz="2400" dirty="0"/>
          </a:p>
          <a:p>
            <a:r>
              <a:rPr lang="es-PE" sz="2400" dirty="0"/>
              <a:t> </a:t>
            </a:r>
            <a:endParaRPr lang="es-ES" sz="2400" dirty="0"/>
          </a:p>
          <a:p>
            <a:r>
              <a:rPr lang="es-PE" sz="2400" dirty="0"/>
              <a:t> </a:t>
            </a:r>
            <a:endParaRPr lang="es-ES" sz="2400" dirty="0"/>
          </a:p>
          <a:p>
            <a:r>
              <a:rPr lang="es-PE" sz="2400" dirty="0"/>
              <a:t> </a:t>
            </a:r>
            <a:endParaRPr lang="es-ES" sz="2400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777653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24127" y="837969"/>
            <a:ext cx="5509675" cy="977577"/>
          </a:xfrm>
        </p:spPr>
        <p:txBody>
          <a:bodyPr/>
          <a:lstStyle/>
          <a:p>
            <a:r>
              <a:rPr lang="es-ES" dirty="0"/>
              <a:t>ESTUDIO DE LA DEMANDA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024127" y="2003368"/>
            <a:ext cx="5911063" cy="210549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dirty="0"/>
              <a:t> </a:t>
            </a:r>
            <a:r>
              <a:rPr lang="es-ES" b="1" dirty="0"/>
              <a:t>Diseño de encuestas</a:t>
            </a:r>
          </a:p>
          <a:p>
            <a:r>
              <a:rPr lang="es-ES" dirty="0"/>
              <a:t>El objetivo de la presente encuesta es determinar el grado de aceptación de la venta de materiales o componentes y artefactos electrónicos en Puerto Maldonado </a:t>
            </a:r>
          </a:p>
          <a:p>
            <a:endParaRPr lang="es-ES" dirty="0"/>
          </a:p>
        </p:txBody>
      </p:sp>
      <p:sp>
        <p:nvSpPr>
          <p:cNvPr id="4" name="Rectángulo 3"/>
          <p:cNvSpPr/>
          <p:nvPr/>
        </p:nvSpPr>
        <p:spPr>
          <a:xfrm>
            <a:off x="767937" y="4296684"/>
            <a:ext cx="5917871" cy="9814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0510" algn="just">
              <a:lnSpc>
                <a:spcPct val="107000"/>
              </a:lnSpc>
              <a:spcAft>
                <a:spcPts val="800"/>
              </a:spcAft>
              <a:tabLst>
                <a:tab pos="1010920" algn="l"/>
              </a:tabLst>
            </a:pPr>
            <a:r>
              <a:rPr lang="es-PE" u="sng" dirty="0">
                <a:solidFill>
                  <a:srgbClr val="0563C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https://docs.google.com/forms/d/e/1FAIpQLSeOrJw7X7RWp6ZGcKXmwpBHl0LuE37BhCgoFqBtUNYI94Ymzw/viewform?usp=sf_link</a:t>
            </a:r>
            <a:endParaRPr lang="es-E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Imagen 4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426"/>
          <a:stretch/>
        </p:blipFill>
        <p:spPr bwMode="auto">
          <a:xfrm>
            <a:off x="7457704" y="725150"/>
            <a:ext cx="3929112" cy="512938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0696636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TEMA 03.	PLAN DE ESTUDIO TECNICO 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905373" y="2303328"/>
            <a:ext cx="6101067" cy="670956"/>
          </a:xfrm>
        </p:spPr>
        <p:txBody>
          <a:bodyPr>
            <a:normAutofit/>
          </a:bodyPr>
          <a:lstStyle/>
          <a:p>
            <a:pPr marL="91440" lvl="1" indent="-91440">
              <a:spcBef>
                <a:spcPts val="1200"/>
              </a:spcBef>
              <a:spcAft>
                <a:spcPts val="200"/>
              </a:spcAft>
              <a:buSzPct val="100000"/>
              <a:buFont typeface="Tw Cen MT" panose="020B0602020104020603" pitchFamily="34" charset="0"/>
              <a:buChar char=" "/>
            </a:pPr>
            <a:r>
              <a:rPr lang="es-ES" sz="2400" b="1" dirty="0"/>
              <a:t>Objetivos del estudio técnico</a:t>
            </a:r>
            <a:endParaRPr lang="es-ES" sz="2400" dirty="0"/>
          </a:p>
        </p:txBody>
      </p:sp>
      <p:sp>
        <p:nvSpPr>
          <p:cNvPr id="4" name="Marcador de contenido 2"/>
          <p:cNvSpPr txBox="1">
            <a:spLocks/>
          </p:cNvSpPr>
          <p:nvPr/>
        </p:nvSpPr>
        <p:spPr>
          <a:xfrm>
            <a:off x="905373" y="3561470"/>
            <a:ext cx="3512249" cy="536646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8016" lvl="1" indent="0">
              <a:buNone/>
            </a:pPr>
            <a:r>
              <a:rPr lang="es-PE" sz="2400" b="1" dirty="0"/>
              <a:t>Localización</a:t>
            </a:r>
            <a:r>
              <a:rPr lang="es-PE" b="1" dirty="0"/>
              <a:t> </a:t>
            </a:r>
            <a:r>
              <a:rPr lang="es-PE" sz="2400" b="1" dirty="0"/>
              <a:t>del</a:t>
            </a:r>
            <a:r>
              <a:rPr lang="es-PE" b="1" dirty="0"/>
              <a:t> </a:t>
            </a:r>
            <a:r>
              <a:rPr lang="es-PE" sz="2400" b="1" dirty="0"/>
              <a:t>proyecto</a:t>
            </a:r>
            <a:endParaRPr lang="es-ES" sz="2400" b="1" dirty="0"/>
          </a:p>
        </p:txBody>
      </p:sp>
      <p:sp>
        <p:nvSpPr>
          <p:cNvPr id="5" name="Marcador de contenido 2"/>
          <p:cNvSpPr txBox="1">
            <a:spLocks/>
          </p:cNvSpPr>
          <p:nvPr/>
        </p:nvSpPr>
        <p:spPr>
          <a:xfrm>
            <a:off x="1024126" y="4321278"/>
            <a:ext cx="6101067" cy="670956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spcBef>
                <a:spcPts val="1200"/>
              </a:spcBef>
              <a:spcAft>
                <a:spcPts val="200"/>
              </a:spcAft>
              <a:buSzPct val="100000"/>
              <a:buNone/>
            </a:pPr>
            <a:r>
              <a:rPr lang="es-ES" sz="2400" b="1" dirty="0"/>
              <a:t>Sector Comercial</a:t>
            </a:r>
            <a:endParaRPr lang="es-ES" sz="2400" dirty="0"/>
          </a:p>
        </p:txBody>
      </p:sp>
      <p:sp>
        <p:nvSpPr>
          <p:cNvPr id="6" name="Marcador de contenido 2"/>
          <p:cNvSpPr txBox="1">
            <a:spLocks/>
          </p:cNvSpPr>
          <p:nvPr/>
        </p:nvSpPr>
        <p:spPr>
          <a:xfrm>
            <a:off x="1024126" y="5181473"/>
            <a:ext cx="6101067" cy="670956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spcBef>
                <a:spcPts val="1200"/>
              </a:spcBef>
              <a:spcAft>
                <a:spcPts val="200"/>
              </a:spcAft>
              <a:buSzPct val="100000"/>
              <a:buNone/>
            </a:pPr>
            <a:r>
              <a:rPr lang="es-ES" sz="2400" b="1" dirty="0"/>
              <a:t>Fácil acceso</a:t>
            </a:r>
            <a:endParaRPr lang="es-ES" sz="2400" dirty="0"/>
          </a:p>
        </p:txBody>
      </p:sp>
      <p:sp>
        <p:nvSpPr>
          <p:cNvPr id="7" name="Rectángulo 6"/>
          <p:cNvSpPr/>
          <p:nvPr/>
        </p:nvSpPr>
        <p:spPr>
          <a:xfrm>
            <a:off x="1353372" y="2691977"/>
            <a:ext cx="340804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/>
              <a:t>Ubicación de local, diseño, </a:t>
            </a:r>
          </a:p>
          <a:p>
            <a:r>
              <a:rPr lang="es-ES" dirty="0"/>
              <a:t>características físicas, marco legal, </a:t>
            </a:r>
          </a:p>
        </p:txBody>
      </p:sp>
      <p:pic>
        <p:nvPicPr>
          <p:cNvPr id="8" name="Imagen 7" descr="C:\Users\CORE   I5\Pictures\Screenshots\Captura de pantalla (216).png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82" t="22904" r="15331" b="7759"/>
          <a:stretch/>
        </p:blipFill>
        <p:spPr bwMode="auto">
          <a:xfrm>
            <a:off x="5209420" y="1888176"/>
            <a:ext cx="6547152" cy="469075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4139956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/>
          <a:srcRect r="7082"/>
          <a:stretch/>
        </p:blipFill>
        <p:spPr>
          <a:xfrm>
            <a:off x="6145760" y="2783974"/>
            <a:ext cx="5300866" cy="3324112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5610517" y="1808654"/>
            <a:ext cx="595750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b="1" dirty="0"/>
              <a:t>Almacén: </a:t>
            </a:r>
          </a:p>
          <a:p>
            <a:pPr lvl="1"/>
            <a:r>
              <a:rPr lang="es-ES" b="1" dirty="0"/>
              <a:t>	</a:t>
            </a:r>
            <a:r>
              <a:rPr lang="es-ES" dirty="0"/>
              <a:t>Av. 15 de agosto c/n Pasaje Javier Heraud s/n</a:t>
            </a:r>
          </a:p>
        </p:txBody>
      </p:sp>
      <p:sp>
        <p:nvSpPr>
          <p:cNvPr id="6" name="Rectángulo 5"/>
          <p:cNvSpPr/>
          <p:nvPr/>
        </p:nvSpPr>
        <p:spPr>
          <a:xfrm>
            <a:off x="192046" y="1808653"/>
            <a:ext cx="499508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s-ES" b="1" dirty="0"/>
              <a:t>Tienda: </a:t>
            </a:r>
          </a:p>
          <a:p>
            <a:pPr lvl="1"/>
            <a:r>
              <a:rPr lang="es-ES" b="1" dirty="0"/>
              <a:t>	</a:t>
            </a:r>
            <a:r>
              <a:rPr lang="es-ES" dirty="0"/>
              <a:t>Av. Ernesto Rivero con Av. Gonzales Prada</a:t>
            </a:r>
          </a:p>
        </p:txBody>
      </p:sp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1024128" y="585216"/>
            <a:ext cx="4838999" cy="894449"/>
          </a:xfrm>
        </p:spPr>
        <p:txBody>
          <a:bodyPr/>
          <a:lstStyle/>
          <a:p>
            <a:r>
              <a:rPr lang="es-ES" dirty="0"/>
              <a:t>ubicación</a:t>
            </a:r>
          </a:p>
        </p:txBody>
      </p:sp>
      <p:pic>
        <p:nvPicPr>
          <p:cNvPr id="8" name="Imagen 7"/>
          <p:cNvPicPr/>
          <p:nvPr/>
        </p:nvPicPr>
        <p:blipFill rotWithShape="1">
          <a:blip r:embed="rId4"/>
          <a:srcRect l="-1" t="7844" r="21274" b="6505"/>
          <a:stretch/>
        </p:blipFill>
        <p:spPr bwMode="auto">
          <a:xfrm>
            <a:off x="813696" y="2759536"/>
            <a:ext cx="4622828" cy="337298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7220174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894449"/>
          </a:xfrm>
        </p:spPr>
        <p:txBody>
          <a:bodyPr/>
          <a:lstStyle/>
          <a:p>
            <a:r>
              <a:rPr lang="es-ES" dirty="0"/>
              <a:t>Tema 4: definiendo el negocio</a:t>
            </a:r>
          </a:p>
        </p:txBody>
      </p:sp>
      <p:sp>
        <p:nvSpPr>
          <p:cNvPr id="8" name="Marcador de contenido 7"/>
          <p:cNvSpPr>
            <a:spLocks noGrp="1"/>
          </p:cNvSpPr>
          <p:nvPr>
            <p:ph idx="1"/>
          </p:nvPr>
        </p:nvSpPr>
        <p:spPr>
          <a:xfrm>
            <a:off x="1024128" y="1590261"/>
            <a:ext cx="9720073" cy="4784035"/>
          </a:xfrm>
        </p:spPr>
        <p:txBody>
          <a:bodyPr>
            <a:normAutofit fontScale="85000" lnSpcReduction="20000"/>
          </a:bodyPr>
          <a:lstStyle/>
          <a:p>
            <a:r>
              <a:rPr lang="es-ES" b="1" dirty="0"/>
              <a:t>Razón Social:</a:t>
            </a:r>
          </a:p>
          <a:p>
            <a:endParaRPr lang="es-ES" dirty="0"/>
          </a:p>
          <a:p>
            <a:r>
              <a:rPr lang="es-ES" b="1" dirty="0"/>
              <a:t>Visión del negocio:</a:t>
            </a:r>
          </a:p>
          <a:p>
            <a:r>
              <a:rPr lang="es-ES" dirty="0"/>
              <a:t>Para un futuro ser una empresa reconocida a nivel del asunto en generar valor agregado al consumidor, creando una cultura de innovación tecnológica</a:t>
            </a:r>
          </a:p>
          <a:p>
            <a:endParaRPr lang="es-ES" dirty="0"/>
          </a:p>
          <a:p>
            <a:r>
              <a:rPr lang="es-ES" b="1" dirty="0"/>
              <a:t>Misión del negocio:</a:t>
            </a:r>
          </a:p>
          <a:p>
            <a:pPr marL="0" indent="0">
              <a:buNone/>
            </a:pPr>
            <a:r>
              <a:rPr lang="es-ES" dirty="0"/>
              <a:t>Comercializar materiales, componentes de computo y artefactos electrónicos de alta calidad pensando ser el mejor aliado de los estudiantes y público en general, cumpliendo con las exigencias de un excelente servicio y los precios competitivos</a:t>
            </a:r>
          </a:p>
          <a:p>
            <a:pPr marL="0" indent="0">
              <a:buNone/>
            </a:pPr>
            <a:endParaRPr lang="es-ES" dirty="0"/>
          </a:p>
          <a:p>
            <a:r>
              <a:rPr lang="es-ES" b="1" dirty="0"/>
              <a:t>Objetivos</a:t>
            </a:r>
            <a:r>
              <a:rPr lang="es-ES" dirty="0"/>
              <a:t>:</a:t>
            </a:r>
          </a:p>
          <a:p>
            <a:r>
              <a:rPr lang="es-ES" dirty="0"/>
              <a:t>Entre nuestros objetivos esta en lograr un crecimiento sostenido en la venta de artículos electrónicos y partes, de buena calidad para su mejor desempeño.</a:t>
            </a:r>
          </a:p>
        </p:txBody>
      </p:sp>
      <p:pic>
        <p:nvPicPr>
          <p:cNvPr id="4" name="Imagen 3" descr="C:\Users\Alexs\AppData\Local\Microsoft\Windows\INetCache\Content.Word\Logomakr_4fASNX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7252" y="1479665"/>
            <a:ext cx="4581525" cy="7239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178130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024128" y="890649"/>
            <a:ext cx="9720073" cy="5418711"/>
          </a:xfrm>
        </p:spPr>
        <p:txBody>
          <a:bodyPr>
            <a:normAutofit/>
          </a:bodyPr>
          <a:lstStyle/>
          <a:p>
            <a:r>
              <a:rPr lang="es-ES" sz="2400" b="1" dirty="0"/>
              <a:t>Objetivo general:</a:t>
            </a:r>
          </a:p>
          <a:p>
            <a:r>
              <a:rPr lang="es-ES" sz="2400" dirty="0"/>
              <a:t>Incrementar el porcentaje de participación en el obtenido así rentabilidad y liquidez para hacer frente a las obligaciones con proveedores, empleados y sobre todo la reinversión será una prioridad.</a:t>
            </a:r>
          </a:p>
          <a:p>
            <a:endParaRPr lang="es-ES" sz="2400" dirty="0"/>
          </a:p>
          <a:p>
            <a:r>
              <a:rPr lang="es-ES" sz="2400" b="1" dirty="0"/>
              <a:t>Objetivo Específicos:</a:t>
            </a:r>
          </a:p>
          <a:p>
            <a:endParaRPr lang="es-ES" sz="2400" dirty="0"/>
          </a:p>
          <a:p>
            <a:pPr>
              <a:buFont typeface="Wingdings" panose="05000000000000000000" pitchFamily="2" charset="2"/>
              <a:buChar char="ü"/>
            </a:pPr>
            <a:r>
              <a:rPr lang="es-ES" sz="2400" dirty="0"/>
              <a:t>	Disponer productos de buena calidad y con los mejores precios.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s-ES" sz="2400" dirty="0"/>
              <a:t>	Mantener a la vanguardia en innovación de productos.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s-ES" sz="2400" dirty="0"/>
              <a:t>	Gestionar el talento humano para crear un negocio sólido, con mayor capacidad de respuesta.</a:t>
            </a:r>
          </a:p>
          <a:p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val="4979030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ANALISIS FODA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214" y="1743786"/>
            <a:ext cx="7430181" cy="4778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63128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1581</TotalTime>
  <Words>852</Words>
  <Application>Microsoft Office PowerPoint</Application>
  <PresentationFormat>Panorámica</PresentationFormat>
  <Paragraphs>202</Paragraphs>
  <Slides>23</Slides>
  <Notes>23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23</vt:i4>
      </vt:variant>
    </vt:vector>
  </HeadingPairs>
  <TitlesOfParts>
    <vt:vector size="32" baseType="lpstr">
      <vt:lpstr>Arial</vt:lpstr>
      <vt:lpstr>Calibri</vt:lpstr>
      <vt:lpstr>Times New Roman</vt:lpstr>
      <vt:lpstr>Tw Cen MT</vt:lpstr>
      <vt:lpstr>Tw Cen MT Condensed</vt:lpstr>
      <vt:lpstr>verdana</vt:lpstr>
      <vt:lpstr>Wingdings</vt:lpstr>
      <vt:lpstr>Wingdings 3</vt:lpstr>
      <vt:lpstr>Integral</vt:lpstr>
      <vt:lpstr>Plan de negocios </vt:lpstr>
      <vt:lpstr>Tema 1: GENERALIDADES DEL PLAN DE NEGOCIO</vt:lpstr>
      <vt:lpstr>TEMA 02. FORMULACIÓN Y EVALUACIÓN DEL NEGOCIO</vt:lpstr>
      <vt:lpstr>ESTUDIO DE LA DEMANDA</vt:lpstr>
      <vt:lpstr>TEMA 03. PLAN DE ESTUDIO TECNICO </vt:lpstr>
      <vt:lpstr>ubicación</vt:lpstr>
      <vt:lpstr>Tema 4: definiendo el negocio</vt:lpstr>
      <vt:lpstr>Presentación de PowerPoint</vt:lpstr>
      <vt:lpstr>ANALISIS FODA</vt:lpstr>
      <vt:lpstr>Estructura organizacional</vt:lpstr>
      <vt:lpstr>Tema 05: Análisis económico</vt:lpstr>
      <vt:lpstr>Cálculo de inversión</vt:lpstr>
      <vt:lpstr>CALCULO DE LA INVERSIÓN</vt:lpstr>
      <vt:lpstr>Presentación de PowerPoint</vt:lpstr>
      <vt:lpstr>Proveedores y compra 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Plan de negocios </dc:title>
  <dc:creator>Alex Gutierrez</dc:creator>
  <cp:lastModifiedBy>alexsgutierrez@outlook.es</cp:lastModifiedBy>
  <cp:revision>43</cp:revision>
  <dcterms:created xsi:type="dcterms:W3CDTF">2017-08-08T20:24:23Z</dcterms:created>
  <dcterms:modified xsi:type="dcterms:W3CDTF">2017-08-17T13:11:12Z</dcterms:modified>
</cp:coreProperties>
</file>